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8" r:id="rId4"/>
    <p:sldId id="259" r:id="rId5"/>
    <p:sldId id="271" r:id="rId6"/>
    <p:sldId id="272" r:id="rId7"/>
    <p:sldId id="305" r:id="rId8"/>
    <p:sldId id="261" r:id="rId9"/>
    <p:sldId id="282" r:id="rId10"/>
    <p:sldId id="286" r:id="rId11"/>
    <p:sldId id="287" r:id="rId12"/>
    <p:sldId id="277" r:id="rId13"/>
    <p:sldId id="302" r:id="rId14"/>
    <p:sldId id="281" r:id="rId15"/>
    <p:sldId id="278" r:id="rId16"/>
    <p:sldId id="288" r:id="rId17"/>
    <p:sldId id="289" r:id="rId18"/>
    <p:sldId id="300" r:id="rId19"/>
    <p:sldId id="290" r:id="rId20"/>
    <p:sldId id="291" r:id="rId21"/>
    <p:sldId id="293" r:id="rId22"/>
    <p:sldId id="292" r:id="rId23"/>
    <p:sldId id="294" r:id="rId24"/>
    <p:sldId id="295" r:id="rId25"/>
    <p:sldId id="296" r:id="rId26"/>
    <p:sldId id="262" r:id="rId27"/>
    <p:sldId id="298" r:id="rId28"/>
    <p:sldId id="299" r:id="rId29"/>
    <p:sldId id="306" r:id="rId30"/>
    <p:sldId id="263" r:id="rId31"/>
    <p:sldId id="301" r:id="rId32"/>
    <p:sldId id="265" r:id="rId33"/>
    <p:sldId id="267" r:id="rId3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Επιτυχής Αναγνώριση Σκληρότητας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Επιτυχής Αναγνώριση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Φύλλο1!$A$2:$A$3</c:f>
              <c:strCache>
                <c:ptCount val="2"/>
                <c:pt idx="0">
                  <c:v>Άτομα Ηλικίας 25-30</c:v>
                </c:pt>
                <c:pt idx="1">
                  <c:v>Άτομα Ηλικίας 50-60</c:v>
                </c:pt>
              </c:strCache>
            </c:strRef>
          </c:cat>
          <c:val>
            <c:numRef>
              <c:f>Φύλλο1!$B$2:$B$3</c:f>
              <c:numCache>
                <c:formatCode>General</c:formatCode>
                <c:ptCount val="2"/>
                <c:pt idx="0">
                  <c:v>15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2F-44B5-9D9B-0DCE934CE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37561407"/>
        <c:axId val="837564287"/>
      </c:barChart>
      <c:catAx>
        <c:axId val="837561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37564287"/>
        <c:crosses val="autoZero"/>
        <c:auto val="1"/>
        <c:lblAlgn val="ctr"/>
        <c:lblOffset val="100"/>
        <c:noMultiLvlLbl val="0"/>
      </c:catAx>
      <c:valAx>
        <c:axId val="837564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37561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Επιτυχής Αναγνώριση </a:t>
            </a:r>
          </a:p>
          <a:p>
            <a:pPr>
              <a:defRPr/>
            </a:pPr>
            <a:r>
              <a:rPr lang="el-GR"/>
              <a:t>Ολισθηρότητας</a:t>
            </a:r>
          </a:p>
        </c:rich>
      </c:tx>
      <c:layout>
        <c:manualLayout>
          <c:xMode val="edge"/>
          <c:yMode val="edge"/>
          <c:x val="0.2370649814762649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004138361629901"/>
          <c:y val="0.24007945949834278"/>
          <c:w val="0.86318234041926678"/>
          <c:h val="0.5019346580271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Επιτυχής Αναγνώριση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Φύλλο1!$A$2:$A$3</c:f>
              <c:strCache>
                <c:ptCount val="2"/>
                <c:pt idx="0">
                  <c:v>Άτομα Ηλικίας 25-30</c:v>
                </c:pt>
                <c:pt idx="1">
                  <c:v>Άτομα Ηλικίας 50-60</c:v>
                </c:pt>
              </c:strCache>
            </c:strRef>
          </c:cat>
          <c:val>
            <c:numRef>
              <c:f>Φύλλο1!$B$2:$B$3</c:f>
              <c:numCache>
                <c:formatCode>General</c:formatCode>
                <c:ptCount val="2"/>
                <c:pt idx="0">
                  <c:v>12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3D-4310-9478-B37914295AC1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Αποτυχής Αναγνώριση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Φύλλο1!$A$2:$A$3</c:f>
              <c:strCache>
                <c:ptCount val="2"/>
                <c:pt idx="0">
                  <c:v>Άτομα Ηλικίας 25-30</c:v>
                </c:pt>
                <c:pt idx="1">
                  <c:v>Άτομα Ηλικίας 50-60</c:v>
                </c:pt>
              </c:strCache>
            </c:strRef>
          </c:cat>
          <c:val>
            <c:numRef>
              <c:f>Φύλλο1!$C$2:$C$3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3D-4310-9478-B37914295A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37594047"/>
        <c:axId val="837586847"/>
      </c:barChart>
      <c:catAx>
        <c:axId val="837594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37586847"/>
        <c:crosses val="autoZero"/>
        <c:auto val="1"/>
        <c:lblAlgn val="ctr"/>
        <c:lblOffset val="100"/>
        <c:noMultiLvlLbl val="0"/>
      </c:catAx>
      <c:valAx>
        <c:axId val="837586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37594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dirty="0"/>
              <a:t>Επιτυχής Αναγνώριση </a:t>
            </a:r>
          </a:p>
          <a:p>
            <a:pPr>
              <a:defRPr/>
            </a:pPr>
            <a:r>
              <a:rPr lang="el-GR" dirty="0"/>
              <a:t>Διαπερατότητας</a:t>
            </a:r>
          </a:p>
        </c:rich>
      </c:tx>
      <c:layout>
        <c:manualLayout>
          <c:xMode val="edge"/>
          <c:yMode val="edge"/>
          <c:x val="0.2370649814762649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004138361629901"/>
          <c:y val="0.24007945949834278"/>
          <c:w val="0.86318234041926678"/>
          <c:h val="0.5019346580271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Επιτυχής Αναγνώριση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Φύλλο1!$A$2:$A$3</c:f>
              <c:strCache>
                <c:ptCount val="2"/>
                <c:pt idx="0">
                  <c:v>Άτομα Ηλικίας 25-30</c:v>
                </c:pt>
                <c:pt idx="1">
                  <c:v>Άτομα Ηλικίας 50-60</c:v>
                </c:pt>
              </c:strCache>
            </c:strRef>
          </c:cat>
          <c:val>
            <c:numRef>
              <c:f>Φύλλο1!$B$2:$B$3</c:f>
              <c:numCache>
                <c:formatCode>General</c:formatCode>
                <c:ptCount val="2"/>
                <c:pt idx="0">
                  <c:v>15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B0-41BD-9FCE-D05B777F96C5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Αποτυχής Αναγνώριση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strRef>
              <c:f>Φύλλο1!$A$2:$A$3</c:f>
              <c:strCache>
                <c:ptCount val="2"/>
                <c:pt idx="0">
                  <c:v>Άτομα Ηλικίας 25-30</c:v>
                </c:pt>
                <c:pt idx="1">
                  <c:v>Άτομα Ηλικίας 50-60</c:v>
                </c:pt>
              </c:strCache>
            </c:strRef>
          </c:cat>
          <c:val>
            <c:numRef>
              <c:f>Φύλλο1!$C$2:$C$3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B0-41BD-9FCE-D05B777F96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37594047"/>
        <c:axId val="837586847"/>
      </c:barChart>
      <c:catAx>
        <c:axId val="837594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37586847"/>
        <c:crosses val="autoZero"/>
        <c:auto val="1"/>
        <c:lblAlgn val="ctr"/>
        <c:lblOffset val="100"/>
        <c:noMultiLvlLbl val="0"/>
      </c:catAx>
      <c:valAx>
        <c:axId val="837586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37594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sz="2400" b="0" i="0" u="none" strike="noStrike" kern="1200" cap="none" spc="20" baseline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Επιτυχής Αναγνώριση </a:t>
            </a:r>
          </a:p>
          <a:p>
            <a:pPr>
              <a:defRPr/>
            </a:pPr>
            <a:r>
              <a:rPr lang="el-GR" sz="2400" b="0" i="0" u="none" strike="noStrike" kern="1200" cap="none" spc="20" baseline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Ανά Αίθουσα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Επιτυχής Αναγνώριση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Φύλλο1!$A$2:$A$8</c:f>
              <c:strCache>
                <c:ptCount val="7"/>
                <c:pt idx="0">
                  <c:v>Κύλινδρος</c:v>
                </c:pt>
                <c:pt idx="1">
                  <c:v>Κόνος</c:v>
                </c:pt>
                <c:pt idx="2">
                  <c:v>Σφαίρα</c:v>
                </c:pt>
                <c:pt idx="3">
                  <c:v>Κύβος</c:v>
                </c:pt>
                <c:pt idx="4">
                  <c:v>Πυραμίδα</c:v>
                </c:pt>
                <c:pt idx="5">
                  <c:v>Διαμάντι</c:v>
                </c:pt>
                <c:pt idx="6">
                  <c:v>Ντόνατ</c:v>
                </c:pt>
              </c:strCache>
            </c:strRef>
          </c:cat>
          <c:val>
            <c:numRef>
              <c:f>Φύλλο1!$B$2:$B$8</c:f>
              <c:numCache>
                <c:formatCode>General</c:formatCode>
                <c:ptCount val="7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17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6E-4C1B-B574-42D1F1FCFFAE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Αποτυχής Αναγνώριση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A88-4404-A178-75FA88D2B1D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88-4404-A178-75FA88D2B1D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A88-4404-A178-75FA88D2B1D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A88-4404-A178-75FA88D2B1D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A88-4404-A178-75FA88D2B1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Φύλλο1!$A$2:$A$8</c:f>
              <c:strCache>
                <c:ptCount val="7"/>
                <c:pt idx="0">
                  <c:v>Κύλινδρος</c:v>
                </c:pt>
                <c:pt idx="1">
                  <c:v>Κόνος</c:v>
                </c:pt>
                <c:pt idx="2">
                  <c:v>Σφαίρα</c:v>
                </c:pt>
                <c:pt idx="3">
                  <c:v>Κύβος</c:v>
                </c:pt>
                <c:pt idx="4">
                  <c:v>Πυραμίδα</c:v>
                </c:pt>
                <c:pt idx="5">
                  <c:v>Διαμάντι</c:v>
                </c:pt>
                <c:pt idx="6">
                  <c:v>Ντόνατ</c:v>
                </c:pt>
              </c:strCache>
            </c:strRef>
          </c:cat>
          <c:val>
            <c:numRef>
              <c:f>Φύλλο1!$C$2:$C$8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6E-4C1B-B574-42D1F1FCFF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50365167"/>
        <c:axId val="650364207"/>
      </c:barChart>
      <c:catAx>
        <c:axId val="650365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50364207"/>
        <c:crosses val="autoZero"/>
        <c:auto val="1"/>
        <c:lblAlgn val="ctr"/>
        <c:lblOffset val="100"/>
        <c:noMultiLvlLbl val="0"/>
      </c:catAx>
      <c:valAx>
        <c:axId val="6503642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50365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D1D162-89AA-451E-8AAA-3CE04C57D00F}" type="doc">
      <dgm:prSet loTypeId="urn:microsoft.com/office/officeart/2008/layout/LinedList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16B0485-DC11-4D04-8817-79B6BEE87E42}">
      <dgm:prSet/>
      <dgm:spPr/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Αποτελεί έναν από τους βασικότερους μηχανισμούς αλληλεπίδρασης μεταξύ ανθρώπου και ψηφιακών συστημάτων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BB05F57A-63E9-444F-A0F7-DFAE7019D628}" type="parTrans" cxnId="{BE33D2D3-B4BF-4E8D-B7D7-F1FA20E9A159}">
      <dgm:prSet/>
      <dgm:spPr/>
      <dgm:t>
        <a:bodyPr/>
        <a:lstStyle/>
        <a:p>
          <a:endParaRPr lang="en-US"/>
        </a:p>
      </dgm:t>
    </dgm:pt>
    <dgm:pt modelId="{49C2C9A9-5610-48B9-846E-1E0C0B5EBE3F}" type="sibTrans" cxnId="{BE33D2D3-B4BF-4E8D-B7D7-F1FA20E9A159}">
      <dgm:prSet/>
      <dgm:spPr/>
      <dgm:t>
        <a:bodyPr/>
        <a:lstStyle/>
        <a:p>
          <a:endParaRPr lang="en-US"/>
        </a:p>
      </dgm:t>
    </dgm:pt>
    <dgm:pt modelId="{048784C0-A624-4768-A1E4-DADB86444FB3}">
      <dgm:prSet/>
      <dgm:spPr/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Χρησιμοποιείται για την προσομοίωση ιδιοτήτων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 όπως η αντίσταση, η επαφή και η αλληλεπίδραση με αντικείμενα στον χώρο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E9770733-E1CB-4B03-AF21-0FC7D81D8161}" type="parTrans" cxnId="{0283E017-62B9-4FD2-924E-53DE50032F45}">
      <dgm:prSet/>
      <dgm:spPr/>
      <dgm:t>
        <a:bodyPr/>
        <a:lstStyle/>
        <a:p>
          <a:endParaRPr lang="en-US"/>
        </a:p>
      </dgm:t>
    </dgm:pt>
    <dgm:pt modelId="{40F9F374-7CA4-42A0-8CE4-E7702B113B26}" type="sibTrans" cxnId="{0283E017-62B9-4FD2-924E-53DE50032F45}">
      <dgm:prSet/>
      <dgm:spPr/>
      <dgm:t>
        <a:bodyPr/>
        <a:lstStyle/>
        <a:p>
          <a:endParaRPr lang="en-US"/>
        </a:p>
      </dgm:t>
    </dgm:pt>
    <dgm:pt modelId="{5848BD6C-FAFC-45AA-936A-CC77C63DB844}">
      <dgm:prSet/>
      <dgm:spPr/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Επιτρέπει τη μετάδοση αισθητηριακών πληροφοριών που σχετίζονται με την αίσθηση της αφής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EC8DF7B-7BBE-454C-A732-123CACA7B415}" type="parTrans" cxnId="{BB604EF9-E8A0-467B-B9FB-D75F1275B479}">
      <dgm:prSet/>
      <dgm:spPr/>
      <dgm:t>
        <a:bodyPr/>
        <a:lstStyle/>
        <a:p>
          <a:endParaRPr lang="en-US"/>
        </a:p>
      </dgm:t>
    </dgm:pt>
    <dgm:pt modelId="{7458982A-911F-4189-95A4-9E0F3EAA6286}" type="sibTrans" cxnId="{BB604EF9-E8A0-467B-B9FB-D75F1275B479}">
      <dgm:prSet/>
      <dgm:spPr/>
      <dgm:t>
        <a:bodyPr/>
        <a:lstStyle/>
        <a:p>
          <a:endParaRPr lang="en-US"/>
        </a:p>
      </dgm:t>
    </dgm:pt>
    <dgm:pt modelId="{2E56A5A4-FF3E-4651-BED2-1DE046140A28}">
      <dgm:prSet/>
      <dgm:spPr/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Ενισχύει σημαντικά τη βιωματική εμπειρία του χρήστη, καθώς η αλληλεπίδραση δεν περιορίζεται πλέον στην παρατήρηση, αλλά επεκτείνεται στην αίσθηση της αφής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A7B46C-F2E3-4EC3-8EA0-6449A05013E0}" type="parTrans" cxnId="{FF569168-22D7-43B8-B391-127234D4FD5C}">
      <dgm:prSet/>
      <dgm:spPr/>
      <dgm:t>
        <a:bodyPr/>
        <a:lstStyle/>
        <a:p>
          <a:endParaRPr lang="en-US"/>
        </a:p>
      </dgm:t>
    </dgm:pt>
    <dgm:pt modelId="{83671C85-8A58-4BDD-925A-5D2901263CB2}" type="sibTrans" cxnId="{FF569168-22D7-43B8-B391-127234D4FD5C}">
      <dgm:prSet/>
      <dgm:spPr/>
      <dgm:t>
        <a:bodyPr/>
        <a:lstStyle/>
        <a:p>
          <a:endParaRPr lang="en-US"/>
        </a:p>
      </dgm:t>
    </dgm:pt>
    <dgm:pt modelId="{035C8BB4-89F4-42C1-A275-BAE1FEB87EA9}" type="pres">
      <dgm:prSet presAssocID="{FCD1D162-89AA-451E-8AAA-3CE04C57D00F}" presName="vert0" presStyleCnt="0">
        <dgm:presLayoutVars>
          <dgm:dir/>
          <dgm:animOne val="branch"/>
          <dgm:animLvl val="lvl"/>
        </dgm:presLayoutVars>
      </dgm:prSet>
      <dgm:spPr/>
    </dgm:pt>
    <dgm:pt modelId="{B2A05E1D-8DE2-49A7-A922-7A5C055F0EE2}" type="pres">
      <dgm:prSet presAssocID="{316B0485-DC11-4D04-8817-79B6BEE87E42}" presName="thickLine" presStyleLbl="alignNode1" presStyleIdx="0" presStyleCnt="4"/>
      <dgm:spPr/>
    </dgm:pt>
    <dgm:pt modelId="{88154B30-15B3-4073-9618-791D8E9C903A}" type="pres">
      <dgm:prSet presAssocID="{316B0485-DC11-4D04-8817-79B6BEE87E42}" presName="horz1" presStyleCnt="0"/>
      <dgm:spPr/>
    </dgm:pt>
    <dgm:pt modelId="{776FC6DE-817B-49BC-8368-CE7E45A26055}" type="pres">
      <dgm:prSet presAssocID="{316B0485-DC11-4D04-8817-79B6BEE87E42}" presName="tx1" presStyleLbl="revTx" presStyleIdx="0" presStyleCnt="4"/>
      <dgm:spPr/>
    </dgm:pt>
    <dgm:pt modelId="{D4A1F9AE-2509-4392-9E12-BFCBAD78534A}" type="pres">
      <dgm:prSet presAssocID="{316B0485-DC11-4D04-8817-79B6BEE87E42}" presName="vert1" presStyleCnt="0"/>
      <dgm:spPr/>
    </dgm:pt>
    <dgm:pt modelId="{E8F46526-D3B1-4FAC-9637-9C9481C474A2}" type="pres">
      <dgm:prSet presAssocID="{048784C0-A624-4768-A1E4-DADB86444FB3}" presName="thickLine" presStyleLbl="alignNode1" presStyleIdx="1" presStyleCnt="4"/>
      <dgm:spPr/>
    </dgm:pt>
    <dgm:pt modelId="{1C640784-F902-408B-9E8E-BD487F6D5D6C}" type="pres">
      <dgm:prSet presAssocID="{048784C0-A624-4768-A1E4-DADB86444FB3}" presName="horz1" presStyleCnt="0"/>
      <dgm:spPr/>
    </dgm:pt>
    <dgm:pt modelId="{E01C13DA-BA0F-4C70-8D4F-D40A5BD75830}" type="pres">
      <dgm:prSet presAssocID="{048784C0-A624-4768-A1E4-DADB86444FB3}" presName="tx1" presStyleLbl="revTx" presStyleIdx="1" presStyleCnt="4"/>
      <dgm:spPr/>
    </dgm:pt>
    <dgm:pt modelId="{3AC516F7-292D-47F6-9A83-63AF7737351E}" type="pres">
      <dgm:prSet presAssocID="{048784C0-A624-4768-A1E4-DADB86444FB3}" presName="vert1" presStyleCnt="0"/>
      <dgm:spPr/>
    </dgm:pt>
    <dgm:pt modelId="{1C735ECA-EA26-43BA-9FB0-51235D2CA2EE}" type="pres">
      <dgm:prSet presAssocID="{5848BD6C-FAFC-45AA-936A-CC77C63DB844}" presName="thickLine" presStyleLbl="alignNode1" presStyleIdx="2" presStyleCnt="4"/>
      <dgm:spPr/>
    </dgm:pt>
    <dgm:pt modelId="{BF1E3A16-81CA-4A1B-A80C-53809C191FAD}" type="pres">
      <dgm:prSet presAssocID="{5848BD6C-FAFC-45AA-936A-CC77C63DB844}" presName="horz1" presStyleCnt="0"/>
      <dgm:spPr/>
    </dgm:pt>
    <dgm:pt modelId="{5381DAC2-EEBF-4498-888A-8AA595164A7D}" type="pres">
      <dgm:prSet presAssocID="{5848BD6C-FAFC-45AA-936A-CC77C63DB844}" presName="tx1" presStyleLbl="revTx" presStyleIdx="2" presStyleCnt="4"/>
      <dgm:spPr/>
    </dgm:pt>
    <dgm:pt modelId="{B55855A0-EE8A-4F9C-8F19-E8E4DE276277}" type="pres">
      <dgm:prSet presAssocID="{5848BD6C-FAFC-45AA-936A-CC77C63DB844}" presName="vert1" presStyleCnt="0"/>
      <dgm:spPr/>
    </dgm:pt>
    <dgm:pt modelId="{B483E586-D8E6-43E3-BC76-CC41F91E8185}" type="pres">
      <dgm:prSet presAssocID="{2E56A5A4-FF3E-4651-BED2-1DE046140A28}" presName="thickLine" presStyleLbl="alignNode1" presStyleIdx="3" presStyleCnt="4"/>
      <dgm:spPr/>
    </dgm:pt>
    <dgm:pt modelId="{396902F6-87D1-4886-898E-8C1D14BAF831}" type="pres">
      <dgm:prSet presAssocID="{2E56A5A4-FF3E-4651-BED2-1DE046140A28}" presName="horz1" presStyleCnt="0"/>
      <dgm:spPr/>
    </dgm:pt>
    <dgm:pt modelId="{92AB6550-02C3-42AB-98F2-B99C3AE74522}" type="pres">
      <dgm:prSet presAssocID="{2E56A5A4-FF3E-4651-BED2-1DE046140A28}" presName="tx1" presStyleLbl="revTx" presStyleIdx="3" presStyleCnt="4"/>
      <dgm:spPr/>
    </dgm:pt>
    <dgm:pt modelId="{C4CB72D2-9136-467D-9AC2-57081CC6AD06}" type="pres">
      <dgm:prSet presAssocID="{2E56A5A4-FF3E-4651-BED2-1DE046140A28}" presName="vert1" presStyleCnt="0"/>
      <dgm:spPr/>
    </dgm:pt>
  </dgm:ptLst>
  <dgm:cxnLst>
    <dgm:cxn modelId="{2F449A15-5926-46F3-AEA0-9AE597116C1A}" type="presOf" srcId="{FCD1D162-89AA-451E-8AAA-3CE04C57D00F}" destId="{035C8BB4-89F4-42C1-A275-BAE1FEB87EA9}" srcOrd="0" destOrd="0" presId="urn:microsoft.com/office/officeart/2008/layout/LinedList"/>
    <dgm:cxn modelId="{0283E017-62B9-4FD2-924E-53DE50032F45}" srcId="{FCD1D162-89AA-451E-8AAA-3CE04C57D00F}" destId="{048784C0-A624-4768-A1E4-DADB86444FB3}" srcOrd="1" destOrd="0" parTransId="{E9770733-E1CB-4B03-AF21-0FC7D81D8161}" sibTransId="{40F9F374-7CA4-42A0-8CE4-E7702B113B26}"/>
    <dgm:cxn modelId="{3B880724-79BB-47EB-9643-9F2C4E25FF88}" type="presOf" srcId="{2E56A5A4-FF3E-4651-BED2-1DE046140A28}" destId="{92AB6550-02C3-42AB-98F2-B99C3AE74522}" srcOrd="0" destOrd="0" presId="urn:microsoft.com/office/officeart/2008/layout/LinedList"/>
    <dgm:cxn modelId="{FF569168-22D7-43B8-B391-127234D4FD5C}" srcId="{FCD1D162-89AA-451E-8AAA-3CE04C57D00F}" destId="{2E56A5A4-FF3E-4651-BED2-1DE046140A28}" srcOrd="3" destOrd="0" parTransId="{D9A7B46C-F2E3-4EC3-8EA0-6449A05013E0}" sibTransId="{83671C85-8A58-4BDD-925A-5D2901263CB2}"/>
    <dgm:cxn modelId="{BE6F6D85-14A4-4157-ADF5-C0796AF399E0}" type="presOf" srcId="{5848BD6C-FAFC-45AA-936A-CC77C63DB844}" destId="{5381DAC2-EEBF-4498-888A-8AA595164A7D}" srcOrd="0" destOrd="0" presId="urn:microsoft.com/office/officeart/2008/layout/LinedList"/>
    <dgm:cxn modelId="{CB3E0E9B-97C0-4E11-AAD6-362D06E9FC0B}" type="presOf" srcId="{048784C0-A624-4768-A1E4-DADB86444FB3}" destId="{E01C13DA-BA0F-4C70-8D4F-D40A5BD75830}" srcOrd="0" destOrd="0" presId="urn:microsoft.com/office/officeart/2008/layout/LinedList"/>
    <dgm:cxn modelId="{F9EA6EB1-0F8F-4927-A2A8-5F0B7AC7A499}" type="presOf" srcId="{316B0485-DC11-4D04-8817-79B6BEE87E42}" destId="{776FC6DE-817B-49BC-8368-CE7E45A26055}" srcOrd="0" destOrd="0" presId="urn:microsoft.com/office/officeart/2008/layout/LinedList"/>
    <dgm:cxn modelId="{BE33D2D3-B4BF-4E8D-B7D7-F1FA20E9A159}" srcId="{FCD1D162-89AA-451E-8AAA-3CE04C57D00F}" destId="{316B0485-DC11-4D04-8817-79B6BEE87E42}" srcOrd="0" destOrd="0" parTransId="{BB05F57A-63E9-444F-A0F7-DFAE7019D628}" sibTransId="{49C2C9A9-5610-48B9-846E-1E0C0B5EBE3F}"/>
    <dgm:cxn modelId="{BB604EF9-E8A0-467B-B9FB-D75F1275B479}" srcId="{FCD1D162-89AA-451E-8AAA-3CE04C57D00F}" destId="{5848BD6C-FAFC-45AA-936A-CC77C63DB844}" srcOrd="2" destOrd="0" parTransId="{8EC8DF7B-7BBE-454C-A732-123CACA7B415}" sibTransId="{7458982A-911F-4189-95A4-9E0F3EAA6286}"/>
    <dgm:cxn modelId="{3C2C91F3-9D62-4757-83BA-F8E0F282F8C9}" type="presParOf" srcId="{035C8BB4-89F4-42C1-A275-BAE1FEB87EA9}" destId="{B2A05E1D-8DE2-49A7-A922-7A5C055F0EE2}" srcOrd="0" destOrd="0" presId="urn:microsoft.com/office/officeart/2008/layout/LinedList"/>
    <dgm:cxn modelId="{78575ED3-1668-4351-A5BC-2AF7A4EFE35D}" type="presParOf" srcId="{035C8BB4-89F4-42C1-A275-BAE1FEB87EA9}" destId="{88154B30-15B3-4073-9618-791D8E9C903A}" srcOrd="1" destOrd="0" presId="urn:microsoft.com/office/officeart/2008/layout/LinedList"/>
    <dgm:cxn modelId="{A235AFA3-6049-41D7-A607-0B99037EB866}" type="presParOf" srcId="{88154B30-15B3-4073-9618-791D8E9C903A}" destId="{776FC6DE-817B-49BC-8368-CE7E45A26055}" srcOrd="0" destOrd="0" presId="urn:microsoft.com/office/officeart/2008/layout/LinedList"/>
    <dgm:cxn modelId="{CB2B6300-C20B-4724-ABA0-2FA3C7E44B64}" type="presParOf" srcId="{88154B30-15B3-4073-9618-791D8E9C903A}" destId="{D4A1F9AE-2509-4392-9E12-BFCBAD78534A}" srcOrd="1" destOrd="0" presId="urn:microsoft.com/office/officeart/2008/layout/LinedList"/>
    <dgm:cxn modelId="{2AD5A6DF-6404-46BC-A349-EF0BC6CAB509}" type="presParOf" srcId="{035C8BB4-89F4-42C1-A275-BAE1FEB87EA9}" destId="{E8F46526-D3B1-4FAC-9637-9C9481C474A2}" srcOrd="2" destOrd="0" presId="urn:microsoft.com/office/officeart/2008/layout/LinedList"/>
    <dgm:cxn modelId="{CB700875-A26D-4FAA-9143-970B04BC22DE}" type="presParOf" srcId="{035C8BB4-89F4-42C1-A275-BAE1FEB87EA9}" destId="{1C640784-F902-408B-9E8E-BD487F6D5D6C}" srcOrd="3" destOrd="0" presId="urn:microsoft.com/office/officeart/2008/layout/LinedList"/>
    <dgm:cxn modelId="{ED451954-96B9-4937-ADEA-8D817D20B375}" type="presParOf" srcId="{1C640784-F902-408B-9E8E-BD487F6D5D6C}" destId="{E01C13DA-BA0F-4C70-8D4F-D40A5BD75830}" srcOrd="0" destOrd="0" presId="urn:microsoft.com/office/officeart/2008/layout/LinedList"/>
    <dgm:cxn modelId="{F7EF0470-73FA-4962-8692-F51DFC84BF4D}" type="presParOf" srcId="{1C640784-F902-408B-9E8E-BD487F6D5D6C}" destId="{3AC516F7-292D-47F6-9A83-63AF7737351E}" srcOrd="1" destOrd="0" presId="urn:microsoft.com/office/officeart/2008/layout/LinedList"/>
    <dgm:cxn modelId="{7DFB320B-020D-4C7F-AF03-C8FE1CB0904C}" type="presParOf" srcId="{035C8BB4-89F4-42C1-A275-BAE1FEB87EA9}" destId="{1C735ECA-EA26-43BA-9FB0-51235D2CA2EE}" srcOrd="4" destOrd="0" presId="urn:microsoft.com/office/officeart/2008/layout/LinedList"/>
    <dgm:cxn modelId="{5CA16CC0-D7C4-44BA-84EC-0080A029460C}" type="presParOf" srcId="{035C8BB4-89F4-42C1-A275-BAE1FEB87EA9}" destId="{BF1E3A16-81CA-4A1B-A80C-53809C191FAD}" srcOrd="5" destOrd="0" presId="urn:microsoft.com/office/officeart/2008/layout/LinedList"/>
    <dgm:cxn modelId="{97DFD104-EE30-4526-B028-70567B5A48FC}" type="presParOf" srcId="{BF1E3A16-81CA-4A1B-A80C-53809C191FAD}" destId="{5381DAC2-EEBF-4498-888A-8AA595164A7D}" srcOrd="0" destOrd="0" presId="urn:microsoft.com/office/officeart/2008/layout/LinedList"/>
    <dgm:cxn modelId="{B13196A4-B47D-4A36-A5F2-14B81B407BDC}" type="presParOf" srcId="{BF1E3A16-81CA-4A1B-A80C-53809C191FAD}" destId="{B55855A0-EE8A-4F9C-8F19-E8E4DE276277}" srcOrd="1" destOrd="0" presId="urn:microsoft.com/office/officeart/2008/layout/LinedList"/>
    <dgm:cxn modelId="{51F2803A-9CDD-49E4-901A-94258B16CEE1}" type="presParOf" srcId="{035C8BB4-89F4-42C1-A275-BAE1FEB87EA9}" destId="{B483E586-D8E6-43E3-BC76-CC41F91E8185}" srcOrd="6" destOrd="0" presId="urn:microsoft.com/office/officeart/2008/layout/LinedList"/>
    <dgm:cxn modelId="{DE6CECBA-9B8D-40CB-BCDA-855B54406E5B}" type="presParOf" srcId="{035C8BB4-89F4-42C1-A275-BAE1FEB87EA9}" destId="{396902F6-87D1-4886-898E-8C1D14BAF831}" srcOrd="7" destOrd="0" presId="urn:microsoft.com/office/officeart/2008/layout/LinedList"/>
    <dgm:cxn modelId="{2A0B505F-DFD3-40F3-AC79-7A66634EEA50}" type="presParOf" srcId="{396902F6-87D1-4886-898E-8C1D14BAF831}" destId="{92AB6550-02C3-42AB-98F2-B99C3AE74522}" srcOrd="0" destOrd="0" presId="urn:microsoft.com/office/officeart/2008/layout/LinedList"/>
    <dgm:cxn modelId="{271F4F47-9464-47D3-B2F2-1442365036C4}" type="presParOf" srcId="{396902F6-87D1-4886-898E-8C1D14BAF831}" destId="{C4CB72D2-9136-467D-9AC2-57081CC6AD0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D1D162-89AA-451E-8AAA-3CE04C57D00F}" type="doc">
      <dgm:prSet loTypeId="urn:microsoft.com/office/officeart/2008/layout/LinedList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16B0485-DC11-4D04-8817-79B6BEE87E42}">
      <dgm:prSet/>
      <dgm:spPr/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Προηγμένο σύστημα απτικής διεπαφής (haptic interface).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05F57A-63E9-444F-A0F7-DFAE7019D628}" type="parTrans" cxnId="{BE33D2D3-B4BF-4E8D-B7D7-F1FA20E9A159}">
      <dgm:prSet/>
      <dgm:spPr/>
      <dgm:t>
        <a:bodyPr/>
        <a:lstStyle/>
        <a:p>
          <a:endParaRPr lang="en-US"/>
        </a:p>
      </dgm:t>
    </dgm:pt>
    <dgm:pt modelId="{49C2C9A9-5610-48B9-846E-1E0C0B5EBE3F}" type="sibTrans" cxnId="{BE33D2D3-B4BF-4E8D-B7D7-F1FA20E9A159}">
      <dgm:prSet/>
      <dgm:spPr/>
      <dgm:t>
        <a:bodyPr/>
        <a:lstStyle/>
        <a:p>
          <a:endParaRPr lang="en-US"/>
        </a:p>
      </dgm:t>
    </dgm:pt>
    <dgm:pt modelId="{048784C0-A624-4768-A1E4-DADB86444FB3}">
      <dgm:prSet/>
      <dgm:spPr/>
      <dgm:t>
        <a:bodyPr/>
        <a:lstStyle/>
        <a:p>
          <a:r>
            <a:rPr lang="el-GR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Καταγραφή των κινήσεων του χεριού &amp; ανάδραση δύναμης (</a:t>
          </a:r>
          <a:r>
            <a:rPr lang="el-GR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force</a:t>
          </a:r>
          <a:r>
            <a:rPr lang="el-GR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l-GR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feedback</a:t>
          </a:r>
          <a:r>
            <a:rPr lang="el-GR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)</a:t>
          </a:r>
        </a:p>
      </dgm:t>
    </dgm:pt>
    <dgm:pt modelId="{E9770733-E1CB-4B03-AF21-0FC7D81D8161}" type="parTrans" cxnId="{0283E017-62B9-4FD2-924E-53DE50032F45}">
      <dgm:prSet/>
      <dgm:spPr/>
      <dgm:t>
        <a:bodyPr/>
        <a:lstStyle/>
        <a:p>
          <a:endParaRPr lang="en-US"/>
        </a:p>
      </dgm:t>
    </dgm:pt>
    <dgm:pt modelId="{40F9F374-7CA4-42A0-8CE4-E7702B113B26}" type="sibTrans" cxnId="{0283E017-62B9-4FD2-924E-53DE50032F45}">
      <dgm:prSet/>
      <dgm:spPr/>
      <dgm:t>
        <a:bodyPr/>
        <a:lstStyle/>
        <a:p>
          <a:endParaRPr lang="en-US"/>
        </a:p>
      </dgm:t>
    </dgm:pt>
    <dgm:pt modelId="{5848BD6C-FAFC-45AA-936A-CC77C63DB844}">
      <dgm:prSet/>
      <dgm:spPr/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6 βαθμοί ελευθερίας για θέση &amp; προσανατολισμό, με ακριβή ανίχνευση σε πραγματικό χρόνο και ανάλυση που υπερβαίνει τα 450 </a:t>
          </a:r>
          <a:r>
            <a:rPr lang="el-GR" dirty="0" err="1">
              <a:latin typeface="Times New Roman" panose="02020603050405020304" pitchFamily="18" charset="0"/>
              <a:cs typeface="Times New Roman" panose="02020603050405020304" pitchFamily="18" charset="0"/>
            </a:rPr>
            <a:t>dpi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C8DF7B-7BBE-454C-A732-123CACA7B415}" type="parTrans" cxnId="{BB604EF9-E8A0-467B-B9FB-D75F1275B479}">
      <dgm:prSet/>
      <dgm:spPr/>
      <dgm:t>
        <a:bodyPr/>
        <a:lstStyle/>
        <a:p>
          <a:endParaRPr lang="en-US"/>
        </a:p>
      </dgm:t>
    </dgm:pt>
    <dgm:pt modelId="{7458982A-911F-4189-95A4-9E0F3EAA6286}" type="sibTrans" cxnId="{BB604EF9-E8A0-467B-B9FB-D75F1275B479}">
      <dgm:prSet/>
      <dgm:spPr/>
      <dgm:t>
        <a:bodyPr/>
        <a:lstStyle/>
        <a:p>
          <a:endParaRPr lang="en-US"/>
        </a:p>
      </dgm:t>
    </dgm:pt>
    <dgm:pt modelId="{2E56A5A4-FF3E-4651-BED2-1DE046140A28}">
      <dgm:prSet/>
      <dgm:spPr/>
      <dgm:t>
        <a:bodyPr/>
        <a:lstStyle/>
        <a:p>
          <a:pPr>
            <a:buFont typeface="Times New Roman" panose="02020603050405020304" pitchFamily="18" charset="0"/>
            <a:buChar char="•"/>
          </a:pPr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3 βαθμοί ελευθερίας στην απτική ανάδραση, με ελεγχόμενες δυνάμεις έως περίπου 3.3 N</a:t>
          </a:r>
        </a:p>
      </dgm:t>
    </dgm:pt>
    <dgm:pt modelId="{D9A7B46C-F2E3-4EC3-8EA0-6449A05013E0}" type="parTrans" cxnId="{FF569168-22D7-43B8-B391-127234D4FD5C}">
      <dgm:prSet/>
      <dgm:spPr/>
      <dgm:t>
        <a:bodyPr/>
        <a:lstStyle/>
        <a:p>
          <a:endParaRPr lang="en-US"/>
        </a:p>
      </dgm:t>
    </dgm:pt>
    <dgm:pt modelId="{83671C85-8A58-4BDD-925A-5D2901263CB2}" type="sibTrans" cxnId="{FF569168-22D7-43B8-B391-127234D4FD5C}">
      <dgm:prSet/>
      <dgm:spPr/>
      <dgm:t>
        <a:bodyPr/>
        <a:lstStyle/>
        <a:p>
          <a:endParaRPr lang="en-US"/>
        </a:p>
      </dgm:t>
    </dgm:pt>
    <dgm:pt modelId="{035C8BB4-89F4-42C1-A275-BAE1FEB87EA9}" type="pres">
      <dgm:prSet presAssocID="{FCD1D162-89AA-451E-8AAA-3CE04C57D00F}" presName="vert0" presStyleCnt="0">
        <dgm:presLayoutVars>
          <dgm:dir/>
          <dgm:animOne val="branch"/>
          <dgm:animLvl val="lvl"/>
        </dgm:presLayoutVars>
      </dgm:prSet>
      <dgm:spPr/>
    </dgm:pt>
    <dgm:pt modelId="{B2A05E1D-8DE2-49A7-A922-7A5C055F0EE2}" type="pres">
      <dgm:prSet presAssocID="{316B0485-DC11-4D04-8817-79B6BEE87E42}" presName="thickLine" presStyleLbl="alignNode1" presStyleIdx="0" presStyleCnt="4"/>
      <dgm:spPr/>
    </dgm:pt>
    <dgm:pt modelId="{88154B30-15B3-4073-9618-791D8E9C903A}" type="pres">
      <dgm:prSet presAssocID="{316B0485-DC11-4D04-8817-79B6BEE87E42}" presName="horz1" presStyleCnt="0"/>
      <dgm:spPr/>
    </dgm:pt>
    <dgm:pt modelId="{776FC6DE-817B-49BC-8368-CE7E45A26055}" type="pres">
      <dgm:prSet presAssocID="{316B0485-DC11-4D04-8817-79B6BEE87E42}" presName="tx1" presStyleLbl="revTx" presStyleIdx="0" presStyleCnt="4"/>
      <dgm:spPr/>
    </dgm:pt>
    <dgm:pt modelId="{D4A1F9AE-2509-4392-9E12-BFCBAD78534A}" type="pres">
      <dgm:prSet presAssocID="{316B0485-DC11-4D04-8817-79B6BEE87E42}" presName="vert1" presStyleCnt="0"/>
      <dgm:spPr/>
    </dgm:pt>
    <dgm:pt modelId="{E8F46526-D3B1-4FAC-9637-9C9481C474A2}" type="pres">
      <dgm:prSet presAssocID="{048784C0-A624-4768-A1E4-DADB86444FB3}" presName="thickLine" presStyleLbl="alignNode1" presStyleIdx="1" presStyleCnt="4" custLinFactNeighborX="840" custLinFactNeighborY="-22796"/>
      <dgm:spPr/>
    </dgm:pt>
    <dgm:pt modelId="{1C640784-F902-408B-9E8E-BD487F6D5D6C}" type="pres">
      <dgm:prSet presAssocID="{048784C0-A624-4768-A1E4-DADB86444FB3}" presName="horz1" presStyleCnt="0"/>
      <dgm:spPr/>
    </dgm:pt>
    <dgm:pt modelId="{E01C13DA-BA0F-4C70-8D4F-D40A5BD75830}" type="pres">
      <dgm:prSet presAssocID="{048784C0-A624-4768-A1E4-DADB86444FB3}" presName="tx1" presStyleLbl="revTx" presStyleIdx="1" presStyleCnt="4" custLinFactNeighborY="-13558"/>
      <dgm:spPr/>
    </dgm:pt>
    <dgm:pt modelId="{3AC516F7-292D-47F6-9A83-63AF7737351E}" type="pres">
      <dgm:prSet presAssocID="{048784C0-A624-4768-A1E4-DADB86444FB3}" presName="vert1" presStyleCnt="0"/>
      <dgm:spPr/>
    </dgm:pt>
    <dgm:pt modelId="{1C735ECA-EA26-43BA-9FB0-51235D2CA2EE}" type="pres">
      <dgm:prSet presAssocID="{5848BD6C-FAFC-45AA-936A-CC77C63DB844}" presName="thickLine" presStyleLbl="alignNode1" presStyleIdx="2" presStyleCnt="4" custLinFactNeighborY="-27938"/>
      <dgm:spPr/>
    </dgm:pt>
    <dgm:pt modelId="{BF1E3A16-81CA-4A1B-A80C-53809C191FAD}" type="pres">
      <dgm:prSet presAssocID="{5848BD6C-FAFC-45AA-936A-CC77C63DB844}" presName="horz1" presStyleCnt="0"/>
      <dgm:spPr/>
    </dgm:pt>
    <dgm:pt modelId="{5381DAC2-EEBF-4498-888A-8AA595164A7D}" type="pres">
      <dgm:prSet presAssocID="{5848BD6C-FAFC-45AA-936A-CC77C63DB844}" presName="tx1" presStyleLbl="revTx" presStyleIdx="2" presStyleCnt="4" custLinFactNeighborY="-13679"/>
      <dgm:spPr/>
    </dgm:pt>
    <dgm:pt modelId="{B55855A0-EE8A-4F9C-8F19-E8E4DE276277}" type="pres">
      <dgm:prSet presAssocID="{5848BD6C-FAFC-45AA-936A-CC77C63DB844}" presName="vert1" presStyleCnt="0"/>
      <dgm:spPr/>
    </dgm:pt>
    <dgm:pt modelId="{B483E586-D8E6-43E3-BC76-CC41F91E8185}" type="pres">
      <dgm:prSet presAssocID="{2E56A5A4-FF3E-4651-BED2-1DE046140A28}" presName="thickLine" presStyleLbl="alignNode1" presStyleIdx="3" presStyleCnt="4" custLinFactNeighborX="840" custLinFactNeighborY="-6408"/>
      <dgm:spPr/>
    </dgm:pt>
    <dgm:pt modelId="{396902F6-87D1-4886-898E-8C1D14BAF831}" type="pres">
      <dgm:prSet presAssocID="{2E56A5A4-FF3E-4651-BED2-1DE046140A28}" presName="horz1" presStyleCnt="0"/>
      <dgm:spPr/>
    </dgm:pt>
    <dgm:pt modelId="{92AB6550-02C3-42AB-98F2-B99C3AE74522}" type="pres">
      <dgm:prSet presAssocID="{2E56A5A4-FF3E-4651-BED2-1DE046140A28}" presName="tx1" presStyleLbl="revTx" presStyleIdx="3" presStyleCnt="4" custLinFactNeighborY="11147"/>
      <dgm:spPr/>
    </dgm:pt>
    <dgm:pt modelId="{C4CB72D2-9136-467D-9AC2-57081CC6AD06}" type="pres">
      <dgm:prSet presAssocID="{2E56A5A4-FF3E-4651-BED2-1DE046140A28}" presName="vert1" presStyleCnt="0"/>
      <dgm:spPr/>
    </dgm:pt>
  </dgm:ptLst>
  <dgm:cxnLst>
    <dgm:cxn modelId="{2F449A15-5926-46F3-AEA0-9AE597116C1A}" type="presOf" srcId="{FCD1D162-89AA-451E-8AAA-3CE04C57D00F}" destId="{035C8BB4-89F4-42C1-A275-BAE1FEB87EA9}" srcOrd="0" destOrd="0" presId="urn:microsoft.com/office/officeart/2008/layout/LinedList"/>
    <dgm:cxn modelId="{0283E017-62B9-4FD2-924E-53DE50032F45}" srcId="{FCD1D162-89AA-451E-8AAA-3CE04C57D00F}" destId="{048784C0-A624-4768-A1E4-DADB86444FB3}" srcOrd="1" destOrd="0" parTransId="{E9770733-E1CB-4B03-AF21-0FC7D81D8161}" sibTransId="{40F9F374-7CA4-42A0-8CE4-E7702B113B26}"/>
    <dgm:cxn modelId="{3B880724-79BB-47EB-9643-9F2C4E25FF88}" type="presOf" srcId="{2E56A5A4-FF3E-4651-BED2-1DE046140A28}" destId="{92AB6550-02C3-42AB-98F2-B99C3AE74522}" srcOrd="0" destOrd="0" presId="urn:microsoft.com/office/officeart/2008/layout/LinedList"/>
    <dgm:cxn modelId="{FF569168-22D7-43B8-B391-127234D4FD5C}" srcId="{FCD1D162-89AA-451E-8AAA-3CE04C57D00F}" destId="{2E56A5A4-FF3E-4651-BED2-1DE046140A28}" srcOrd="3" destOrd="0" parTransId="{D9A7B46C-F2E3-4EC3-8EA0-6449A05013E0}" sibTransId="{83671C85-8A58-4BDD-925A-5D2901263CB2}"/>
    <dgm:cxn modelId="{BE6F6D85-14A4-4157-ADF5-C0796AF399E0}" type="presOf" srcId="{5848BD6C-FAFC-45AA-936A-CC77C63DB844}" destId="{5381DAC2-EEBF-4498-888A-8AA595164A7D}" srcOrd="0" destOrd="0" presId="urn:microsoft.com/office/officeart/2008/layout/LinedList"/>
    <dgm:cxn modelId="{CB3E0E9B-97C0-4E11-AAD6-362D06E9FC0B}" type="presOf" srcId="{048784C0-A624-4768-A1E4-DADB86444FB3}" destId="{E01C13DA-BA0F-4C70-8D4F-D40A5BD75830}" srcOrd="0" destOrd="0" presId="urn:microsoft.com/office/officeart/2008/layout/LinedList"/>
    <dgm:cxn modelId="{F9EA6EB1-0F8F-4927-A2A8-5F0B7AC7A499}" type="presOf" srcId="{316B0485-DC11-4D04-8817-79B6BEE87E42}" destId="{776FC6DE-817B-49BC-8368-CE7E45A26055}" srcOrd="0" destOrd="0" presId="urn:microsoft.com/office/officeart/2008/layout/LinedList"/>
    <dgm:cxn modelId="{BE33D2D3-B4BF-4E8D-B7D7-F1FA20E9A159}" srcId="{FCD1D162-89AA-451E-8AAA-3CE04C57D00F}" destId="{316B0485-DC11-4D04-8817-79B6BEE87E42}" srcOrd="0" destOrd="0" parTransId="{BB05F57A-63E9-444F-A0F7-DFAE7019D628}" sibTransId="{49C2C9A9-5610-48B9-846E-1E0C0B5EBE3F}"/>
    <dgm:cxn modelId="{BB604EF9-E8A0-467B-B9FB-D75F1275B479}" srcId="{FCD1D162-89AA-451E-8AAA-3CE04C57D00F}" destId="{5848BD6C-FAFC-45AA-936A-CC77C63DB844}" srcOrd="2" destOrd="0" parTransId="{8EC8DF7B-7BBE-454C-A732-123CACA7B415}" sibTransId="{7458982A-911F-4189-95A4-9E0F3EAA6286}"/>
    <dgm:cxn modelId="{3C2C91F3-9D62-4757-83BA-F8E0F282F8C9}" type="presParOf" srcId="{035C8BB4-89F4-42C1-A275-BAE1FEB87EA9}" destId="{B2A05E1D-8DE2-49A7-A922-7A5C055F0EE2}" srcOrd="0" destOrd="0" presId="urn:microsoft.com/office/officeart/2008/layout/LinedList"/>
    <dgm:cxn modelId="{78575ED3-1668-4351-A5BC-2AF7A4EFE35D}" type="presParOf" srcId="{035C8BB4-89F4-42C1-A275-BAE1FEB87EA9}" destId="{88154B30-15B3-4073-9618-791D8E9C903A}" srcOrd="1" destOrd="0" presId="urn:microsoft.com/office/officeart/2008/layout/LinedList"/>
    <dgm:cxn modelId="{A235AFA3-6049-41D7-A607-0B99037EB866}" type="presParOf" srcId="{88154B30-15B3-4073-9618-791D8E9C903A}" destId="{776FC6DE-817B-49BC-8368-CE7E45A26055}" srcOrd="0" destOrd="0" presId="urn:microsoft.com/office/officeart/2008/layout/LinedList"/>
    <dgm:cxn modelId="{CB2B6300-C20B-4724-ABA0-2FA3C7E44B64}" type="presParOf" srcId="{88154B30-15B3-4073-9618-791D8E9C903A}" destId="{D4A1F9AE-2509-4392-9E12-BFCBAD78534A}" srcOrd="1" destOrd="0" presId="urn:microsoft.com/office/officeart/2008/layout/LinedList"/>
    <dgm:cxn modelId="{2AD5A6DF-6404-46BC-A349-EF0BC6CAB509}" type="presParOf" srcId="{035C8BB4-89F4-42C1-A275-BAE1FEB87EA9}" destId="{E8F46526-D3B1-4FAC-9637-9C9481C474A2}" srcOrd="2" destOrd="0" presId="urn:microsoft.com/office/officeart/2008/layout/LinedList"/>
    <dgm:cxn modelId="{CB700875-A26D-4FAA-9143-970B04BC22DE}" type="presParOf" srcId="{035C8BB4-89F4-42C1-A275-BAE1FEB87EA9}" destId="{1C640784-F902-408B-9E8E-BD487F6D5D6C}" srcOrd="3" destOrd="0" presId="urn:microsoft.com/office/officeart/2008/layout/LinedList"/>
    <dgm:cxn modelId="{ED451954-96B9-4937-ADEA-8D817D20B375}" type="presParOf" srcId="{1C640784-F902-408B-9E8E-BD487F6D5D6C}" destId="{E01C13DA-BA0F-4C70-8D4F-D40A5BD75830}" srcOrd="0" destOrd="0" presId="urn:microsoft.com/office/officeart/2008/layout/LinedList"/>
    <dgm:cxn modelId="{F7EF0470-73FA-4962-8692-F51DFC84BF4D}" type="presParOf" srcId="{1C640784-F902-408B-9E8E-BD487F6D5D6C}" destId="{3AC516F7-292D-47F6-9A83-63AF7737351E}" srcOrd="1" destOrd="0" presId="urn:microsoft.com/office/officeart/2008/layout/LinedList"/>
    <dgm:cxn modelId="{7DFB320B-020D-4C7F-AF03-C8FE1CB0904C}" type="presParOf" srcId="{035C8BB4-89F4-42C1-A275-BAE1FEB87EA9}" destId="{1C735ECA-EA26-43BA-9FB0-51235D2CA2EE}" srcOrd="4" destOrd="0" presId="urn:microsoft.com/office/officeart/2008/layout/LinedList"/>
    <dgm:cxn modelId="{5CA16CC0-D7C4-44BA-84EC-0080A029460C}" type="presParOf" srcId="{035C8BB4-89F4-42C1-A275-BAE1FEB87EA9}" destId="{BF1E3A16-81CA-4A1B-A80C-53809C191FAD}" srcOrd="5" destOrd="0" presId="urn:microsoft.com/office/officeart/2008/layout/LinedList"/>
    <dgm:cxn modelId="{97DFD104-EE30-4526-B028-70567B5A48FC}" type="presParOf" srcId="{BF1E3A16-81CA-4A1B-A80C-53809C191FAD}" destId="{5381DAC2-EEBF-4498-888A-8AA595164A7D}" srcOrd="0" destOrd="0" presId="urn:microsoft.com/office/officeart/2008/layout/LinedList"/>
    <dgm:cxn modelId="{B13196A4-B47D-4A36-A5F2-14B81B407BDC}" type="presParOf" srcId="{BF1E3A16-81CA-4A1B-A80C-53809C191FAD}" destId="{B55855A0-EE8A-4F9C-8F19-E8E4DE276277}" srcOrd="1" destOrd="0" presId="urn:microsoft.com/office/officeart/2008/layout/LinedList"/>
    <dgm:cxn modelId="{51F2803A-9CDD-49E4-901A-94258B16CEE1}" type="presParOf" srcId="{035C8BB4-89F4-42C1-A275-BAE1FEB87EA9}" destId="{B483E586-D8E6-43E3-BC76-CC41F91E8185}" srcOrd="6" destOrd="0" presId="urn:microsoft.com/office/officeart/2008/layout/LinedList"/>
    <dgm:cxn modelId="{DE6CECBA-9B8D-40CB-BCDA-855B54406E5B}" type="presParOf" srcId="{035C8BB4-89F4-42C1-A275-BAE1FEB87EA9}" destId="{396902F6-87D1-4886-898E-8C1D14BAF831}" srcOrd="7" destOrd="0" presId="urn:microsoft.com/office/officeart/2008/layout/LinedList"/>
    <dgm:cxn modelId="{2A0B505F-DFD3-40F3-AC79-7A66634EEA50}" type="presParOf" srcId="{396902F6-87D1-4886-898E-8C1D14BAF831}" destId="{92AB6550-02C3-42AB-98F2-B99C3AE74522}" srcOrd="0" destOrd="0" presId="urn:microsoft.com/office/officeart/2008/layout/LinedList"/>
    <dgm:cxn modelId="{271F4F47-9464-47D3-B2F2-1442365036C4}" type="presParOf" srcId="{396902F6-87D1-4886-898E-8C1D14BAF831}" destId="{C4CB72D2-9136-467D-9AC2-57081CC6AD0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D3DCD3-3447-458B-BD42-109D4AD2E0C8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61D7069-B5A6-4744-8F26-2903F18718DE}">
      <dgm:prSet custT="1"/>
      <dgm:spPr/>
      <dgm:t>
        <a:bodyPr/>
        <a:lstStyle/>
        <a:p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Μηχανή ανάπτυξης διαδραστικών εφαρμογών, προσομοιώσεων και ψηφιακών περιβαλλόντων.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D11F4E-FD45-49A1-A756-4A758BDAAC01}" type="parTrans" cxnId="{288A6144-CD9C-47CD-8CB5-03924E99CE5B}">
      <dgm:prSet/>
      <dgm:spPr/>
      <dgm:t>
        <a:bodyPr/>
        <a:lstStyle/>
        <a:p>
          <a:endParaRPr lang="en-US"/>
        </a:p>
      </dgm:t>
    </dgm:pt>
    <dgm:pt modelId="{9A0EF117-5F6B-40E6-ACC8-442E426771E5}" type="sibTrans" cxnId="{288A6144-CD9C-47CD-8CB5-03924E99CE5B}">
      <dgm:prSet/>
      <dgm:spPr/>
      <dgm:t>
        <a:bodyPr/>
        <a:lstStyle/>
        <a:p>
          <a:endParaRPr lang="en-US"/>
        </a:p>
      </dgm:t>
    </dgm:pt>
    <dgm:pt modelId="{770F31DA-AA2B-457A-AAB7-4AE63E04CB2B}">
      <dgm:prSet custT="1"/>
      <dgm:spPr/>
      <dgm:t>
        <a:bodyPr/>
        <a:lstStyle/>
        <a:p>
          <a:pPr>
            <a:buFont typeface="Times New Roman" panose="02020603050405020304" pitchFamily="18" charset="0"/>
            <a:buChar char="•"/>
          </a:pPr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βασίζεται σε ένα υβριδικό μοντέλο που συνδυάζει την παραδοσιακή γλώσσα προγραμματισμού 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++ με το οπτικό σύστημα δημιουργίας λογικής 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Blueprints Visual Scripting</a:t>
          </a:r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519985-4C65-4784-93B7-33B4222A1D7E}" type="parTrans" cxnId="{F84BDBCA-1F2D-4156-B6D8-2BA4A46EF0AB}">
      <dgm:prSet/>
      <dgm:spPr/>
      <dgm:t>
        <a:bodyPr/>
        <a:lstStyle/>
        <a:p>
          <a:endParaRPr lang="en-US"/>
        </a:p>
      </dgm:t>
    </dgm:pt>
    <dgm:pt modelId="{E4772993-BABA-4046-B9A9-79D6F93E1DA3}" type="sibTrans" cxnId="{F84BDBCA-1F2D-4156-B6D8-2BA4A46EF0AB}">
      <dgm:prSet/>
      <dgm:spPr/>
      <dgm:t>
        <a:bodyPr/>
        <a:lstStyle/>
        <a:p>
          <a:endParaRPr lang="en-US"/>
        </a:p>
      </dgm:t>
    </dgm:pt>
    <dgm:pt modelId="{52DF1405-20B1-4902-9B60-E5D1100C17CA}">
      <dgm:prSet custT="1"/>
      <dgm:spPr/>
      <dgm:t>
        <a:bodyPr/>
        <a:lstStyle/>
        <a:p>
          <a:pPr>
            <a:buFont typeface="Times New Roman" panose="02020603050405020304" pitchFamily="18" charset="0"/>
            <a:buChar char="•"/>
          </a:pPr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Τα απτικά συστήματα μπορούν να ενσωματωθούν μέσω της αρχιτεκτονικής προσθέτων (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plugins</a:t>
          </a:r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) που προσφέρει η 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++.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D4C49C-C204-446B-9ECB-F3F7944DBBE7}" type="parTrans" cxnId="{C9D708D0-B4C0-48E4-A832-7AAA6C0C26F1}">
      <dgm:prSet/>
      <dgm:spPr/>
      <dgm:t>
        <a:bodyPr/>
        <a:lstStyle/>
        <a:p>
          <a:endParaRPr lang="el-GR"/>
        </a:p>
      </dgm:t>
    </dgm:pt>
    <dgm:pt modelId="{3BB1CCA4-1ED5-4EFA-AD45-E390342D5C98}" type="sibTrans" cxnId="{C9D708D0-B4C0-48E4-A832-7AAA6C0C26F1}">
      <dgm:prSet/>
      <dgm:spPr/>
      <dgm:t>
        <a:bodyPr/>
        <a:lstStyle/>
        <a:p>
          <a:endParaRPr lang="el-GR"/>
        </a:p>
      </dgm:t>
    </dgm:pt>
    <dgm:pt modelId="{F26BEE91-3D14-4A00-9C9B-037278C86236}" type="pres">
      <dgm:prSet presAssocID="{5CD3DCD3-3447-458B-BD42-109D4AD2E0C8}" presName="vert0" presStyleCnt="0">
        <dgm:presLayoutVars>
          <dgm:dir/>
          <dgm:animOne val="branch"/>
          <dgm:animLvl val="lvl"/>
        </dgm:presLayoutVars>
      </dgm:prSet>
      <dgm:spPr/>
    </dgm:pt>
    <dgm:pt modelId="{12D7AD79-7810-43CC-9B00-0B1ABB243BE3}" type="pres">
      <dgm:prSet presAssocID="{361D7069-B5A6-4744-8F26-2903F18718DE}" presName="thickLine" presStyleLbl="alignNode1" presStyleIdx="0" presStyleCnt="3"/>
      <dgm:spPr/>
    </dgm:pt>
    <dgm:pt modelId="{93397B68-8666-42BA-92A8-0BCFE1ADE8B9}" type="pres">
      <dgm:prSet presAssocID="{361D7069-B5A6-4744-8F26-2903F18718DE}" presName="horz1" presStyleCnt="0"/>
      <dgm:spPr/>
    </dgm:pt>
    <dgm:pt modelId="{BEAD7848-6737-4709-BC0F-DF7EE0E74EC5}" type="pres">
      <dgm:prSet presAssocID="{361D7069-B5A6-4744-8F26-2903F18718DE}" presName="tx1" presStyleLbl="revTx" presStyleIdx="0" presStyleCnt="3"/>
      <dgm:spPr/>
    </dgm:pt>
    <dgm:pt modelId="{8EFAB825-8A84-4D6A-8438-7995289A70D7}" type="pres">
      <dgm:prSet presAssocID="{361D7069-B5A6-4744-8F26-2903F18718DE}" presName="vert1" presStyleCnt="0"/>
      <dgm:spPr/>
    </dgm:pt>
    <dgm:pt modelId="{492C4436-3B95-4B5F-B09F-29133422F0AD}" type="pres">
      <dgm:prSet presAssocID="{770F31DA-AA2B-457A-AAB7-4AE63E04CB2B}" presName="thickLine" presStyleLbl="alignNode1" presStyleIdx="1" presStyleCnt="3" custLinFactNeighborY="-21316"/>
      <dgm:spPr/>
    </dgm:pt>
    <dgm:pt modelId="{0B13997F-6416-4A8F-B9B8-A809156711CF}" type="pres">
      <dgm:prSet presAssocID="{770F31DA-AA2B-457A-AAB7-4AE63E04CB2B}" presName="horz1" presStyleCnt="0"/>
      <dgm:spPr/>
    </dgm:pt>
    <dgm:pt modelId="{CE102D6E-437E-4D86-9CAF-5C7608A4B839}" type="pres">
      <dgm:prSet presAssocID="{770F31DA-AA2B-457A-AAB7-4AE63E04CB2B}" presName="tx1" presStyleLbl="revTx" presStyleIdx="1" presStyleCnt="3"/>
      <dgm:spPr/>
    </dgm:pt>
    <dgm:pt modelId="{79E0C1E8-F285-4228-86D9-F2D2CB15F37B}" type="pres">
      <dgm:prSet presAssocID="{770F31DA-AA2B-457A-AAB7-4AE63E04CB2B}" presName="vert1" presStyleCnt="0"/>
      <dgm:spPr/>
    </dgm:pt>
    <dgm:pt modelId="{70246721-BDF9-4490-A64B-B439B264A959}" type="pres">
      <dgm:prSet presAssocID="{52DF1405-20B1-4902-9B60-E5D1100C17CA}" presName="thickLine" presStyleLbl="alignNode1" presStyleIdx="2" presStyleCnt="3" custLinFactNeighborY="-19209"/>
      <dgm:spPr/>
    </dgm:pt>
    <dgm:pt modelId="{0D713EA1-54DC-42E6-9DE2-F0CF46A2BF6C}" type="pres">
      <dgm:prSet presAssocID="{52DF1405-20B1-4902-9B60-E5D1100C17CA}" presName="horz1" presStyleCnt="0"/>
      <dgm:spPr/>
    </dgm:pt>
    <dgm:pt modelId="{376F71EC-6425-4B65-968D-872E26979048}" type="pres">
      <dgm:prSet presAssocID="{52DF1405-20B1-4902-9B60-E5D1100C17CA}" presName="tx1" presStyleLbl="revTx" presStyleIdx="2" presStyleCnt="3"/>
      <dgm:spPr/>
    </dgm:pt>
    <dgm:pt modelId="{8BCEC8B8-5123-4C4E-9F6F-36A83453A5A6}" type="pres">
      <dgm:prSet presAssocID="{52DF1405-20B1-4902-9B60-E5D1100C17CA}" presName="vert1" presStyleCnt="0"/>
      <dgm:spPr/>
    </dgm:pt>
  </dgm:ptLst>
  <dgm:cxnLst>
    <dgm:cxn modelId="{288A6144-CD9C-47CD-8CB5-03924E99CE5B}" srcId="{5CD3DCD3-3447-458B-BD42-109D4AD2E0C8}" destId="{361D7069-B5A6-4744-8F26-2903F18718DE}" srcOrd="0" destOrd="0" parTransId="{63D11F4E-FD45-49A1-A756-4A758BDAAC01}" sibTransId="{9A0EF117-5F6B-40E6-ACC8-442E426771E5}"/>
    <dgm:cxn modelId="{684D0382-8BA0-4568-9D2B-FEDE2084EDA8}" type="presOf" srcId="{5CD3DCD3-3447-458B-BD42-109D4AD2E0C8}" destId="{F26BEE91-3D14-4A00-9C9B-037278C86236}" srcOrd="0" destOrd="0" presId="urn:microsoft.com/office/officeart/2008/layout/LinedList"/>
    <dgm:cxn modelId="{DF28D3B1-0A48-4810-A32F-A7336D1FB8E5}" type="presOf" srcId="{361D7069-B5A6-4744-8F26-2903F18718DE}" destId="{BEAD7848-6737-4709-BC0F-DF7EE0E74EC5}" srcOrd="0" destOrd="0" presId="urn:microsoft.com/office/officeart/2008/layout/LinedList"/>
    <dgm:cxn modelId="{F84BDBCA-1F2D-4156-B6D8-2BA4A46EF0AB}" srcId="{5CD3DCD3-3447-458B-BD42-109D4AD2E0C8}" destId="{770F31DA-AA2B-457A-AAB7-4AE63E04CB2B}" srcOrd="1" destOrd="0" parTransId="{4A519985-4C65-4784-93B7-33B4222A1D7E}" sibTransId="{E4772993-BABA-4046-B9A9-79D6F93E1DA3}"/>
    <dgm:cxn modelId="{C9D708D0-B4C0-48E4-A832-7AAA6C0C26F1}" srcId="{5CD3DCD3-3447-458B-BD42-109D4AD2E0C8}" destId="{52DF1405-20B1-4902-9B60-E5D1100C17CA}" srcOrd="2" destOrd="0" parTransId="{E2D4C49C-C204-446B-9ECB-F3F7944DBBE7}" sibTransId="{3BB1CCA4-1ED5-4EFA-AD45-E390342D5C98}"/>
    <dgm:cxn modelId="{C346F9DD-AC30-4F80-82ED-8E4EA9299A2B}" type="presOf" srcId="{770F31DA-AA2B-457A-AAB7-4AE63E04CB2B}" destId="{CE102D6E-437E-4D86-9CAF-5C7608A4B839}" srcOrd="0" destOrd="0" presId="urn:microsoft.com/office/officeart/2008/layout/LinedList"/>
    <dgm:cxn modelId="{59D585FF-878A-4E0B-884D-E8D556FCF0E1}" type="presOf" srcId="{52DF1405-20B1-4902-9B60-E5D1100C17CA}" destId="{376F71EC-6425-4B65-968D-872E26979048}" srcOrd="0" destOrd="0" presId="urn:microsoft.com/office/officeart/2008/layout/LinedList"/>
    <dgm:cxn modelId="{2C2BA04F-7446-4D7B-B063-ACA328DEF4AD}" type="presParOf" srcId="{F26BEE91-3D14-4A00-9C9B-037278C86236}" destId="{12D7AD79-7810-43CC-9B00-0B1ABB243BE3}" srcOrd="0" destOrd="0" presId="urn:microsoft.com/office/officeart/2008/layout/LinedList"/>
    <dgm:cxn modelId="{C1459DC9-BD74-44DB-ABBE-16A2996F6804}" type="presParOf" srcId="{F26BEE91-3D14-4A00-9C9B-037278C86236}" destId="{93397B68-8666-42BA-92A8-0BCFE1ADE8B9}" srcOrd="1" destOrd="0" presId="urn:microsoft.com/office/officeart/2008/layout/LinedList"/>
    <dgm:cxn modelId="{C3C4BF72-D6D9-474A-BB86-104BD06E60C9}" type="presParOf" srcId="{93397B68-8666-42BA-92A8-0BCFE1ADE8B9}" destId="{BEAD7848-6737-4709-BC0F-DF7EE0E74EC5}" srcOrd="0" destOrd="0" presId="urn:microsoft.com/office/officeart/2008/layout/LinedList"/>
    <dgm:cxn modelId="{491FB234-608F-4F73-98A5-9CC953631EA4}" type="presParOf" srcId="{93397B68-8666-42BA-92A8-0BCFE1ADE8B9}" destId="{8EFAB825-8A84-4D6A-8438-7995289A70D7}" srcOrd="1" destOrd="0" presId="urn:microsoft.com/office/officeart/2008/layout/LinedList"/>
    <dgm:cxn modelId="{4FCCCDD0-7AE3-486D-B298-C425386B5CE9}" type="presParOf" srcId="{F26BEE91-3D14-4A00-9C9B-037278C86236}" destId="{492C4436-3B95-4B5F-B09F-29133422F0AD}" srcOrd="2" destOrd="0" presId="urn:microsoft.com/office/officeart/2008/layout/LinedList"/>
    <dgm:cxn modelId="{3B67DBDC-FCB5-46A5-94BA-3EE1D3F776EF}" type="presParOf" srcId="{F26BEE91-3D14-4A00-9C9B-037278C86236}" destId="{0B13997F-6416-4A8F-B9B8-A809156711CF}" srcOrd="3" destOrd="0" presId="urn:microsoft.com/office/officeart/2008/layout/LinedList"/>
    <dgm:cxn modelId="{8A688102-3F98-438C-9C6F-F9BCA43EFA01}" type="presParOf" srcId="{0B13997F-6416-4A8F-B9B8-A809156711CF}" destId="{CE102D6E-437E-4D86-9CAF-5C7608A4B839}" srcOrd="0" destOrd="0" presId="urn:microsoft.com/office/officeart/2008/layout/LinedList"/>
    <dgm:cxn modelId="{6670B651-584F-4413-A2D8-0FD5C012F0BA}" type="presParOf" srcId="{0B13997F-6416-4A8F-B9B8-A809156711CF}" destId="{79E0C1E8-F285-4228-86D9-F2D2CB15F37B}" srcOrd="1" destOrd="0" presId="urn:microsoft.com/office/officeart/2008/layout/LinedList"/>
    <dgm:cxn modelId="{2827EAF9-3431-4A91-8B8A-DE4FEC9E416B}" type="presParOf" srcId="{F26BEE91-3D14-4A00-9C9B-037278C86236}" destId="{70246721-BDF9-4490-A64B-B439B264A959}" srcOrd="4" destOrd="0" presId="urn:microsoft.com/office/officeart/2008/layout/LinedList"/>
    <dgm:cxn modelId="{D5B262CC-4B00-4C1F-ADEC-326AD747E050}" type="presParOf" srcId="{F26BEE91-3D14-4A00-9C9B-037278C86236}" destId="{0D713EA1-54DC-42E6-9DE2-F0CF46A2BF6C}" srcOrd="5" destOrd="0" presId="urn:microsoft.com/office/officeart/2008/layout/LinedList"/>
    <dgm:cxn modelId="{C2F68889-4CFB-4EE1-AA3F-51F75C7162B8}" type="presParOf" srcId="{0D713EA1-54DC-42E6-9DE2-F0CF46A2BF6C}" destId="{376F71EC-6425-4B65-968D-872E26979048}" srcOrd="0" destOrd="0" presId="urn:microsoft.com/office/officeart/2008/layout/LinedList"/>
    <dgm:cxn modelId="{CE6DF1B0-2FF3-4B41-A4D8-DC7B9724F256}" type="presParOf" srcId="{0D713EA1-54DC-42E6-9DE2-F0CF46A2BF6C}" destId="{8BCEC8B8-5123-4C4E-9F6F-36A83453A5A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D3DCD3-3447-458B-BD42-109D4AD2E0C8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F26BEE91-3D14-4A00-9C9B-037278C86236}" type="pres">
      <dgm:prSet presAssocID="{5CD3DCD3-3447-458B-BD42-109D4AD2E0C8}" presName="vert0" presStyleCnt="0">
        <dgm:presLayoutVars>
          <dgm:dir/>
          <dgm:animOne val="branch"/>
          <dgm:animLvl val="lvl"/>
        </dgm:presLayoutVars>
      </dgm:prSet>
      <dgm:spPr/>
    </dgm:pt>
  </dgm:ptLst>
  <dgm:cxnLst>
    <dgm:cxn modelId="{684D0382-8BA0-4568-9D2B-FEDE2084EDA8}" type="presOf" srcId="{5CD3DCD3-3447-458B-BD42-109D4AD2E0C8}" destId="{F26BEE91-3D14-4A00-9C9B-037278C86236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C3B558-C964-41A1-B0E8-848A1FB5605C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C40C6C6B-6ECB-4FD7-A946-B1E4EF45AE56}">
      <dgm:prSet phldrT="[Κείμενο]"/>
      <dgm:spPr/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Η ενσωμάτωση των απτικών συσκευών πραγματοποιείται μέσω προσαρμοσμένων προσθέτων σε C++, στην περίπτωση μας το HapticsDirect, τα οποία συνδέουν το SDK της συσκευής με τη μηχανή.</a:t>
          </a:r>
          <a:endParaRPr lang="el-GR" dirty="0"/>
        </a:p>
      </dgm:t>
    </dgm:pt>
    <dgm:pt modelId="{B833E4D5-50BC-48DE-8FF5-5317730E921E}" type="parTrans" cxnId="{EDDB139A-8E74-45FD-822C-69C13C41E9AA}">
      <dgm:prSet/>
      <dgm:spPr/>
      <dgm:t>
        <a:bodyPr/>
        <a:lstStyle/>
        <a:p>
          <a:endParaRPr lang="el-GR"/>
        </a:p>
      </dgm:t>
    </dgm:pt>
    <dgm:pt modelId="{DBE36FBE-3437-4016-801B-E79DD325019A}" type="sibTrans" cxnId="{EDDB139A-8E74-45FD-822C-69C13C41E9AA}">
      <dgm:prSet/>
      <dgm:spPr/>
      <dgm:t>
        <a:bodyPr/>
        <a:lstStyle/>
        <a:p>
          <a:endParaRPr lang="el-GR"/>
        </a:p>
      </dgm:t>
    </dgm:pt>
    <dgm:pt modelId="{6739923B-6804-41F8-8D17-AD3B5AE97765}">
      <dgm:prSet phldrT="[Κείμενο]"/>
      <dgm:spPr/>
      <dgm:t>
        <a:bodyPr/>
        <a:lstStyle/>
        <a:p>
          <a:r>
            <a:rPr lang="el-GR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Το πρόσθετο ενσωματώνεται πλήρως στον Unreal Editor μέσω του παραθύρου </a:t>
          </a:r>
          <a:r>
            <a:rPr lang="el-GR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Fab</a:t>
          </a:r>
          <a:r>
            <a:rPr lang="el-GR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</a:p>
        <a:p>
          <a:endParaRPr lang="el-GR" dirty="0"/>
        </a:p>
      </dgm:t>
    </dgm:pt>
    <dgm:pt modelId="{6AAD72BD-50B0-497D-89E1-272DEEA426F8}" type="parTrans" cxnId="{F35362F6-6DAF-4E7B-9D77-2CF6BB6E55F7}">
      <dgm:prSet/>
      <dgm:spPr/>
      <dgm:t>
        <a:bodyPr/>
        <a:lstStyle/>
        <a:p>
          <a:endParaRPr lang="el-GR"/>
        </a:p>
      </dgm:t>
    </dgm:pt>
    <dgm:pt modelId="{BF4B0A37-6411-456E-87B7-854EFFD2F4D8}" type="sibTrans" cxnId="{F35362F6-6DAF-4E7B-9D77-2CF6BB6E55F7}">
      <dgm:prSet/>
      <dgm:spPr/>
      <dgm:t>
        <a:bodyPr/>
        <a:lstStyle/>
        <a:p>
          <a:endParaRPr lang="el-GR"/>
        </a:p>
      </dgm:t>
    </dgm:pt>
    <dgm:pt modelId="{D57D806E-57BD-410C-9D20-F274A9F28F54}">
      <dgm:prSet phldrT="[Κείμενο]"/>
      <dgm:spPr/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Μετά την εγκατάσταση, το πρόσθετο πρέπει να ενεργοποιηθεί μέσω του μενού Plugins, εντός του περιβάλλοντος ανάπτυξης, για το τρέχον έργο. </a:t>
          </a:r>
          <a:endParaRPr lang="el-GR" dirty="0"/>
        </a:p>
      </dgm:t>
    </dgm:pt>
    <dgm:pt modelId="{2E8877FE-E396-4E11-B22F-E7AD5E8034D6}" type="parTrans" cxnId="{ADDBEFA8-377C-4F4C-8B63-ECDBB940DA0F}">
      <dgm:prSet/>
      <dgm:spPr/>
      <dgm:t>
        <a:bodyPr/>
        <a:lstStyle/>
        <a:p>
          <a:endParaRPr lang="el-GR"/>
        </a:p>
      </dgm:t>
    </dgm:pt>
    <dgm:pt modelId="{7A77F71A-A647-45DC-A5D8-290E10173251}" type="sibTrans" cxnId="{ADDBEFA8-377C-4F4C-8B63-ECDBB940DA0F}">
      <dgm:prSet/>
      <dgm:spPr/>
      <dgm:t>
        <a:bodyPr/>
        <a:lstStyle/>
        <a:p>
          <a:endParaRPr lang="el-GR"/>
        </a:p>
      </dgm:t>
    </dgm:pt>
    <dgm:pt modelId="{4396AC5C-6DBC-476C-AFC1-48DF21D9EBDB}" type="pres">
      <dgm:prSet presAssocID="{A0C3B558-C964-41A1-B0E8-848A1FB5605C}" presName="Name0" presStyleCnt="0">
        <dgm:presLayoutVars>
          <dgm:dir/>
          <dgm:resizeHandles val="exact"/>
        </dgm:presLayoutVars>
      </dgm:prSet>
      <dgm:spPr/>
    </dgm:pt>
    <dgm:pt modelId="{7B08D7BB-81D1-4A14-BF89-64255257E85C}" type="pres">
      <dgm:prSet presAssocID="{A0C3B558-C964-41A1-B0E8-848A1FB5605C}" presName="bkgdShp" presStyleLbl="alignAccFollowNode1" presStyleIdx="0" presStyleCnt="1" custScaleX="97598" custLinFactNeighborX="2496" custLinFactNeighborY="260"/>
      <dgm:spPr/>
    </dgm:pt>
    <dgm:pt modelId="{C113B433-3DE6-4A6E-86C0-D3F903159C22}" type="pres">
      <dgm:prSet presAssocID="{A0C3B558-C964-41A1-B0E8-848A1FB5605C}" presName="linComp" presStyleCnt="0"/>
      <dgm:spPr/>
    </dgm:pt>
    <dgm:pt modelId="{A7A0EC17-20CA-4DBE-B6B4-08FEA3CC3064}" type="pres">
      <dgm:prSet presAssocID="{C40C6C6B-6ECB-4FD7-A946-B1E4EF45AE56}" presName="compNode" presStyleCnt="0"/>
      <dgm:spPr/>
    </dgm:pt>
    <dgm:pt modelId="{951692D2-7841-4A43-885F-656C60CFEDBE}" type="pres">
      <dgm:prSet presAssocID="{C40C6C6B-6ECB-4FD7-A946-B1E4EF45AE56}" presName="node" presStyleLbl="node1" presStyleIdx="0" presStyleCnt="3" custLinFactNeighborX="4375" custLinFactNeighborY="-420">
        <dgm:presLayoutVars>
          <dgm:bulletEnabled val="1"/>
        </dgm:presLayoutVars>
      </dgm:prSet>
      <dgm:spPr/>
    </dgm:pt>
    <dgm:pt modelId="{2AD25C73-1398-4FE1-8D11-B4AF667698CB}" type="pres">
      <dgm:prSet presAssocID="{C40C6C6B-6ECB-4FD7-A946-B1E4EF45AE56}" presName="invisiNode" presStyleLbl="node1" presStyleIdx="0" presStyleCnt="3"/>
      <dgm:spPr/>
    </dgm:pt>
    <dgm:pt modelId="{F9CDB45C-3D1B-470F-988D-90A143525253}" type="pres">
      <dgm:prSet presAssocID="{C40C6C6B-6ECB-4FD7-A946-B1E4EF45AE56}" presName="imagNode" presStyleLbl="fgImgPlace1" presStyleIdx="0" presStyleCnt="3" custScaleX="106391" custLinFactNeighborX="5947" custLinFactNeighborY="93"/>
      <dgm:spPr>
        <a:blipFill>
          <a:blip xmlns:r="http://schemas.openxmlformats.org/officeDocument/2006/relationships" r:embed="rId1"/>
          <a:srcRect/>
          <a:stretch>
            <a:fillRect l="-24000" r="-24000"/>
          </a:stretch>
        </a:blipFill>
      </dgm:spPr>
    </dgm:pt>
    <dgm:pt modelId="{21F5D1C7-BA58-4BB3-B104-A64E377F3C17}" type="pres">
      <dgm:prSet presAssocID="{DBE36FBE-3437-4016-801B-E79DD325019A}" presName="sibTrans" presStyleLbl="sibTrans2D1" presStyleIdx="0" presStyleCnt="0"/>
      <dgm:spPr/>
    </dgm:pt>
    <dgm:pt modelId="{A6C3535D-D886-4309-A8E1-9FA9865AFF59}" type="pres">
      <dgm:prSet presAssocID="{6739923B-6804-41F8-8D17-AD3B5AE97765}" presName="compNode" presStyleCnt="0"/>
      <dgm:spPr/>
    </dgm:pt>
    <dgm:pt modelId="{631AC1D3-74B3-46E4-84FF-108786DA8C00}" type="pres">
      <dgm:prSet presAssocID="{6739923B-6804-41F8-8D17-AD3B5AE97765}" presName="node" presStyleLbl="node1" presStyleIdx="1" presStyleCnt="3" custLinFactNeighborX="11969" custLinFactNeighborY="-420">
        <dgm:presLayoutVars>
          <dgm:bulletEnabled val="1"/>
        </dgm:presLayoutVars>
      </dgm:prSet>
      <dgm:spPr/>
    </dgm:pt>
    <dgm:pt modelId="{2294EA22-6226-487D-B53B-19E33A068471}" type="pres">
      <dgm:prSet presAssocID="{6739923B-6804-41F8-8D17-AD3B5AE97765}" presName="invisiNode" presStyleLbl="node1" presStyleIdx="1" presStyleCnt="3"/>
      <dgm:spPr/>
    </dgm:pt>
    <dgm:pt modelId="{C31EC080-700C-4EA1-A6AA-8EB4230F3B7E}" type="pres">
      <dgm:prSet presAssocID="{6739923B-6804-41F8-8D17-AD3B5AE97765}" presName="imagNode" presStyleLbl="fgImgPlace1" presStyleIdx="1" presStyleCnt="3" custScaleX="124646" custLinFactNeighborX="6089" custLinFactNeighborY="-910"/>
      <dgm:spPr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</dgm:spPr>
    </dgm:pt>
    <dgm:pt modelId="{CB2BAFA7-2094-40D5-B99E-51309BD7D151}" type="pres">
      <dgm:prSet presAssocID="{BF4B0A37-6411-456E-87B7-854EFFD2F4D8}" presName="sibTrans" presStyleLbl="sibTrans2D1" presStyleIdx="0" presStyleCnt="0"/>
      <dgm:spPr/>
    </dgm:pt>
    <dgm:pt modelId="{D9CBDE2A-61B0-44E0-B565-AE504B4B74D7}" type="pres">
      <dgm:prSet presAssocID="{D57D806E-57BD-410C-9D20-F274A9F28F54}" presName="compNode" presStyleCnt="0"/>
      <dgm:spPr/>
    </dgm:pt>
    <dgm:pt modelId="{536026F6-E34F-43DC-850B-BF6B08EB96D3}" type="pres">
      <dgm:prSet presAssocID="{D57D806E-57BD-410C-9D20-F274A9F28F54}" presName="node" presStyleLbl="node1" presStyleIdx="2" presStyleCnt="3">
        <dgm:presLayoutVars>
          <dgm:bulletEnabled val="1"/>
        </dgm:presLayoutVars>
      </dgm:prSet>
      <dgm:spPr/>
    </dgm:pt>
    <dgm:pt modelId="{259B4C49-BBF5-4339-A040-9A5060FEB263}" type="pres">
      <dgm:prSet presAssocID="{D57D806E-57BD-410C-9D20-F274A9F28F54}" presName="invisiNode" presStyleLbl="node1" presStyleIdx="2" presStyleCnt="3"/>
      <dgm:spPr/>
    </dgm:pt>
    <dgm:pt modelId="{A705B31D-F1E5-429E-9946-972D506FEACC}" type="pres">
      <dgm:prSet presAssocID="{D57D806E-57BD-410C-9D20-F274A9F28F54}" presName="imagNode" presStyleLbl="fgImgPlace1" presStyleIdx="2" presStyleCnt="3" custScaleX="141006" custLinFactNeighborX="6034" custLinFactNeighborY="93"/>
      <dgm:spPr>
        <a:blipFill rotWithShape="1">
          <a:blip xmlns:r="http://schemas.openxmlformats.org/officeDocument/2006/relationships" r:embed="rId3"/>
          <a:srcRect/>
          <a:stretch>
            <a:fillRect l="-45000" r="-45000"/>
          </a:stretch>
        </a:blipFill>
      </dgm:spPr>
    </dgm:pt>
  </dgm:ptLst>
  <dgm:cxnLst>
    <dgm:cxn modelId="{A25D9214-BF74-482D-ADD0-D60C134867E9}" type="presOf" srcId="{C40C6C6B-6ECB-4FD7-A946-B1E4EF45AE56}" destId="{951692D2-7841-4A43-885F-656C60CFEDBE}" srcOrd="0" destOrd="0" presId="urn:microsoft.com/office/officeart/2005/8/layout/pList2"/>
    <dgm:cxn modelId="{41FAEA37-25D1-4F0D-9006-7B5055A97841}" type="presOf" srcId="{A0C3B558-C964-41A1-B0E8-848A1FB5605C}" destId="{4396AC5C-6DBC-476C-AFC1-48DF21D9EBDB}" srcOrd="0" destOrd="0" presId="urn:microsoft.com/office/officeart/2005/8/layout/pList2"/>
    <dgm:cxn modelId="{767C996E-7B3B-4809-9AAD-DDCBF12DEA97}" type="presOf" srcId="{BF4B0A37-6411-456E-87B7-854EFFD2F4D8}" destId="{CB2BAFA7-2094-40D5-B99E-51309BD7D151}" srcOrd="0" destOrd="0" presId="urn:microsoft.com/office/officeart/2005/8/layout/pList2"/>
    <dgm:cxn modelId="{A6782453-5EEC-4B57-8A9C-A1235565F963}" type="presOf" srcId="{6739923B-6804-41F8-8D17-AD3B5AE97765}" destId="{631AC1D3-74B3-46E4-84FF-108786DA8C00}" srcOrd="0" destOrd="0" presId="urn:microsoft.com/office/officeart/2005/8/layout/pList2"/>
    <dgm:cxn modelId="{7370C98D-DD6A-4080-9FE5-475DECF87471}" type="presOf" srcId="{DBE36FBE-3437-4016-801B-E79DD325019A}" destId="{21F5D1C7-BA58-4BB3-B104-A64E377F3C17}" srcOrd="0" destOrd="0" presId="urn:microsoft.com/office/officeart/2005/8/layout/pList2"/>
    <dgm:cxn modelId="{EDDB139A-8E74-45FD-822C-69C13C41E9AA}" srcId="{A0C3B558-C964-41A1-B0E8-848A1FB5605C}" destId="{C40C6C6B-6ECB-4FD7-A946-B1E4EF45AE56}" srcOrd="0" destOrd="0" parTransId="{B833E4D5-50BC-48DE-8FF5-5317730E921E}" sibTransId="{DBE36FBE-3437-4016-801B-E79DD325019A}"/>
    <dgm:cxn modelId="{ADDBEFA8-377C-4F4C-8B63-ECDBB940DA0F}" srcId="{A0C3B558-C964-41A1-B0E8-848A1FB5605C}" destId="{D57D806E-57BD-410C-9D20-F274A9F28F54}" srcOrd="2" destOrd="0" parTransId="{2E8877FE-E396-4E11-B22F-E7AD5E8034D6}" sibTransId="{7A77F71A-A647-45DC-A5D8-290E10173251}"/>
    <dgm:cxn modelId="{F6F7B3E7-47CF-4375-8074-84A7FA2AAB51}" type="presOf" srcId="{D57D806E-57BD-410C-9D20-F274A9F28F54}" destId="{536026F6-E34F-43DC-850B-BF6B08EB96D3}" srcOrd="0" destOrd="0" presId="urn:microsoft.com/office/officeart/2005/8/layout/pList2"/>
    <dgm:cxn modelId="{F35362F6-6DAF-4E7B-9D77-2CF6BB6E55F7}" srcId="{A0C3B558-C964-41A1-B0E8-848A1FB5605C}" destId="{6739923B-6804-41F8-8D17-AD3B5AE97765}" srcOrd="1" destOrd="0" parTransId="{6AAD72BD-50B0-497D-89E1-272DEEA426F8}" sibTransId="{BF4B0A37-6411-456E-87B7-854EFFD2F4D8}"/>
    <dgm:cxn modelId="{0270A1BF-2708-470D-A688-D1CD99B6CEBF}" type="presParOf" srcId="{4396AC5C-6DBC-476C-AFC1-48DF21D9EBDB}" destId="{7B08D7BB-81D1-4A14-BF89-64255257E85C}" srcOrd="0" destOrd="0" presId="urn:microsoft.com/office/officeart/2005/8/layout/pList2"/>
    <dgm:cxn modelId="{04E518F1-62C9-44DD-821E-FC2B94093BEB}" type="presParOf" srcId="{4396AC5C-6DBC-476C-AFC1-48DF21D9EBDB}" destId="{C113B433-3DE6-4A6E-86C0-D3F903159C22}" srcOrd="1" destOrd="0" presId="urn:microsoft.com/office/officeart/2005/8/layout/pList2"/>
    <dgm:cxn modelId="{211C1923-0540-4EED-9C77-5974A923669B}" type="presParOf" srcId="{C113B433-3DE6-4A6E-86C0-D3F903159C22}" destId="{A7A0EC17-20CA-4DBE-B6B4-08FEA3CC3064}" srcOrd="0" destOrd="0" presId="urn:microsoft.com/office/officeart/2005/8/layout/pList2"/>
    <dgm:cxn modelId="{15C2F529-BEF7-4F37-845B-D9455EFDCCC7}" type="presParOf" srcId="{A7A0EC17-20CA-4DBE-B6B4-08FEA3CC3064}" destId="{951692D2-7841-4A43-885F-656C60CFEDBE}" srcOrd="0" destOrd="0" presId="urn:microsoft.com/office/officeart/2005/8/layout/pList2"/>
    <dgm:cxn modelId="{870B41B4-AC8F-4089-BDC0-3FF0BDE852D3}" type="presParOf" srcId="{A7A0EC17-20CA-4DBE-B6B4-08FEA3CC3064}" destId="{2AD25C73-1398-4FE1-8D11-B4AF667698CB}" srcOrd="1" destOrd="0" presId="urn:microsoft.com/office/officeart/2005/8/layout/pList2"/>
    <dgm:cxn modelId="{EFACDC80-F897-4749-8BFF-E253654153BE}" type="presParOf" srcId="{A7A0EC17-20CA-4DBE-B6B4-08FEA3CC3064}" destId="{F9CDB45C-3D1B-470F-988D-90A143525253}" srcOrd="2" destOrd="0" presId="urn:microsoft.com/office/officeart/2005/8/layout/pList2"/>
    <dgm:cxn modelId="{8C0490C2-F16E-4495-8E5E-7DA94958DC87}" type="presParOf" srcId="{C113B433-3DE6-4A6E-86C0-D3F903159C22}" destId="{21F5D1C7-BA58-4BB3-B104-A64E377F3C17}" srcOrd="1" destOrd="0" presId="urn:microsoft.com/office/officeart/2005/8/layout/pList2"/>
    <dgm:cxn modelId="{D65B8D2C-5556-4954-A26C-20A9EF6E28E0}" type="presParOf" srcId="{C113B433-3DE6-4A6E-86C0-D3F903159C22}" destId="{A6C3535D-D886-4309-A8E1-9FA9865AFF59}" srcOrd="2" destOrd="0" presId="urn:microsoft.com/office/officeart/2005/8/layout/pList2"/>
    <dgm:cxn modelId="{3B7C377D-529E-477E-B7B3-5D1F667806FE}" type="presParOf" srcId="{A6C3535D-D886-4309-A8E1-9FA9865AFF59}" destId="{631AC1D3-74B3-46E4-84FF-108786DA8C00}" srcOrd="0" destOrd="0" presId="urn:microsoft.com/office/officeart/2005/8/layout/pList2"/>
    <dgm:cxn modelId="{1C51F1AB-191F-4518-935A-56DBECF46A24}" type="presParOf" srcId="{A6C3535D-D886-4309-A8E1-9FA9865AFF59}" destId="{2294EA22-6226-487D-B53B-19E33A068471}" srcOrd="1" destOrd="0" presId="urn:microsoft.com/office/officeart/2005/8/layout/pList2"/>
    <dgm:cxn modelId="{ECACF7CA-D35D-4370-A442-835FD3FFBAA4}" type="presParOf" srcId="{A6C3535D-D886-4309-A8E1-9FA9865AFF59}" destId="{C31EC080-700C-4EA1-A6AA-8EB4230F3B7E}" srcOrd="2" destOrd="0" presId="urn:microsoft.com/office/officeart/2005/8/layout/pList2"/>
    <dgm:cxn modelId="{B48E74DF-2C29-429E-9B08-66A1ABF277EF}" type="presParOf" srcId="{C113B433-3DE6-4A6E-86C0-D3F903159C22}" destId="{CB2BAFA7-2094-40D5-B99E-51309BD7D151}" srcOrd="3" destOrd="0" presId="urn:microsoft.com/office/officeart/2005/8/layout/pList2"/>
    <dgm:cxn modelId="{957A9C2A-1994-44B3-BEC5-5BBB3148E3F7}" type="presParOf" srcId="{C113B433-3DE6-4A6E-86C0-D3F903159C22}" destId="{D9CBDE2A-61B0-44E0-B565-AE504B4B74D7}" srcOrd="4" destOrd="0" presId="urn:microsoft.com/office/officeart/2005/8/layout/pList2"/>
    <dgm:cxn modelId="{B7978933-DCA4-4BF7-BDF3-02615E358ACE}" type="presParOf" srcId="{D9CBDE2A-61B0-44E0-B565-AE504B4B74D7}" destId="{536026F6-E34F-43DC-850B-BF6B08EB96D3}" srcOrd="0" destOrd="0" presId="urn:microsoft.com/office/officeart/2005/8/layout/pList2"/>
    <dgm:cxn modelId="{1D31BA3B-0C62-4D0E-8885-6229397A2F60}" type="presParOf" srcId="{D9CBDE2A-61B0-44E0-B565-AE504B4B74D7}" destId="{259B4C49-BBF5-4339-A040-9A5060FEB263}" srcOrd="1" destOrd="0" presId="urn:microsoft.com/office/officeart/2005/8/layout/pList2"/>
    <dgm:cxn modelId="{3130645C-05C6-44AD-811D-78F8BF86A104}" type="presParOf" srcId="{D9CBDE2A-61B0-44E0-B565-AE504B4B74D7}" destId="{A705B31D-F1E5-429E-9946-972D506FEAC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D3DCD3-3447-458B-BD42-109D4AD2E0C8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61D7069-B5A6-4744-8F26-2903F18718DE}">
      <dgm:prSet custT="1"/>
      <dgm:spPr/>
      <dgm:t>
        <a:bodyPr/>
        <a:lstStyle/>
        <a:p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Πρόβλημα: η επίσημη υποστήριξη αφορά αποκλειστικά την έκδοση 4.27 και δεν είναι συμβατή με μεταγενέστερες </a:t>
          </a:r>
          <a:r>
            <a:rPr lang="el-GR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υποεκδόσεις</a:t>
          </a:r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της σειράς 4.27, όπως η τρέχουσα ενεργή έκδοση 4.27.2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D11F4E-FD45-49A1-A756-4A758BDAAC01}" type="parTrans" cxnId="{288A6144-CD9C-47CD-8CB5-03924E99CE5B}">
      <dgm:prSet/>
      <dgm:spPr/>
      <dgm:t>
        <a:bodyPr/>
        <a:lstStyle/>
        <a:p>
          <a:endParaRPr lang="en-US"/>
        </a:p>
      </dgm:t>
    </dgm:pt>
    <dgm:pt modelId="{9A0EF117-5F6B-40E6-ACC8-442E426771E5}" type="sibTrans" cxnId="{288A6144-CD9C-47CD-8CB5-03924E99CE5B}">
      <dgm:prSet/>
      <dgm:spPr/>
      <dgm:t>
        <a:bodyPr/>
        <a:lstStyle/>
        <a:p>
          <a:endParaRPr lang="en-US"/>
        </a:p>
      </dgm:t>
    </dgm:pt>
    <dgm:pt modelId="{770F31DA-AA2B-457A-AAB7-4AE63E04CB2B}">
      <dgm:prSet custT="1"/>
      <dgm:spPr/>
      <dgm:t>
        <a:bodyPr/>
        <a:lstStyle/>
        <a:p>
          <a:pPr>
            <a:buFont typeface="Times New Roman" panose="02020603050405020304" pitchFamily="18" charset="0"/>
            <a:buChar char="•"/>
          </a:pPr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Λύση: απαιτείται η επαναδιαμόρφωση (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reconfiguration</a:t>
          </a:r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) του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OpenHaptics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SDK</a:t>
          </a:r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ώστε να υποστηρίζεται από την τρέχουσα έκδοση της μηχανής.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519985-4C65-4784-93B7-33B4222A1D7E}" type="parTrans" cxnId="{F84BDBCA-1F2D-4156-B6D8-2BA4A46EF0AB}">
      <dgm:prSet/>
      <dgm:spPr/>
      <dgm:t>
        <a:bodyPr/>
        <a:lstStyle/>
        <a:p>
          <a:endParaRPr lang="en-US"/>
        </a:p>
      </dgm:t>
    </dgm:pt>
    <dgm:pt modelId="{E4772993-BABA-4046-B9A9-79D6F93E1DA3}" type="sibTrans" cxnId="{F84BDBCA-1F2D-4156-B6D8-2BA4A46EF0AB}">
      <dgm:prSet/>
      <dgm:spPr/>
      <dgm:t>
        <a:bodyPr/>
        <a:lstStyle/>
        <a:p>
          <a:endParaRPr lang="en-US"/>
        </a:p>
      </dgm:t>
    </dgm:pt>
    <dgm:pt modelId="{52DF1405-20B1-4902-9B60-E5D1100C17CA}">
      <dgm:prSet custT="1"/>
      <dgm:spPr/>
      <dgm:t>
        <a:bodyPr/>
        <a:lstStyle/>
        <a:p>
          <a:pPr>
            <a:buFont typeface="Times New Roman" panose="02020603050405020304" pitchFamily="18" charset="0"/>
            <a:buChar char="•"/>
          </a:pPr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Η μέθοδος που ακολουθήθηκε έγινε με την χρήση του 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Automation Tool</a:t>
          </a:r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για πρόσθετα που αναπτύσσονται και διανέμονται από τρίτους κατασκευαστές.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D4C49C-C204-446B-9ECB-F3F7944DBBE7}" type="parTrans" cxnId="{C9D708D0-B4C0-48E4-A832-7AAA6C0C26F1}">
      <dgm:prSet/>
      <dgm:spPr/>
      <dgm:t>
        <a:bodyPr/>
        <a:lstStyle/>
        <a:p>
          <a:endParaRPr lang="el-GR"/>
        </a:p>
      </dgm:t>
    </dgm:pt>
    <dgm:pt modelId="{3BB1CCA4-1ED5-4EFA-AD45-E390342D5C98}" type="sibTrans" cxnId="{C9D708D0-B4C0-48E4-A832-7AAA6C0C26F1}">
      <dgm:prSet/>
      <dgm:spPr/>
      <dgm:t>
        <a:bodyPr/>
        <a:lstStyle/>
        <a:p>
          <a:endParaRPr lang="el-GR"/>
        </a:p>
      </dgm:t>
    </dgm:pt>
    <dgm:pt modelId="{F26BEE91-3D14-4A00-9C9B-037278C86236}" type="pres">
      <dgm:prSet presAssocID="{5CD3DCD3-3447-458B-BD42-109D4AD2E0C8}" presName="vert0" presStyleCnt="0">
        <dgm:presLayoutVars>
          <dgm:dir/>
          <dgm:animOne val="branch"/>
          <dgm:animLvl val="lvl"/>
        </dgm:presLayoutVars>
      </dgm:prSet>
      <dgm:spPr/>
    </dgm:pt>
    <dgm:pt modelId="{12D7AD79-7810-43CC-9B00-0B1ABB243BE3}" type="pres">
      <dgm:prSet presAssocID="{361D7069-B5A6-4744-8F26-2903F18718DE}" presName="thickLine" presStyleLbl="alignNode1" presStyleIdx="0" presStyleCnt="3"/>
      <dgm:spPr/>
    </dgm:pt>
    <dgm:pt modelId="{93397B68-8666-42BA-92A8-0BCFE1ADE8B9}" type="pres">
      <dgm:prSet presAssocID="{361D7069-B5A6-4744-8F26-2903F18718DE}" presName="horz1" presStyleCnt="0"/>
      <dgm:spPr/>
    </dgm:pt>
    <dgm:pt modelId="{BEAD7848-6737-4709-BC0F-DF7EE0E74EC5}" type="pres">
      <dgm:prSet presAssocID="{361D7069-B5A6-4744-8F26-2903F18718DE}" presName="tx1" presStyleLbl="revTx" presStyleIdx="0" presStyleCnt="3"/>
      <dgm:spPr/>
    </dgm:pt>
    <dgm:pt modelId="{8EFAB825-8A84-4D6A-8438-7995289A70D7}" type="pres">
      <dgm:prSet presAssocID="{361D7069-B5A6-4744-8F26-2903F18718DE}" presName="vert1" presStyleCnt="0"/>
      <dgm:spPr/>
    </dgm:pt>
    <dgm:pt modelId="{492C4436-3B95-4B5F-B09F-29133422F0AD}" type="pres">
      <dgm:prSet presAssocID="{770F31DA-AA2B-457A-AAB7-4AE63E04CB2B}" presName="thickLine" presStyleLbl="alignNode1" presStyleIdx="1" presStyleCnt="3"/>
      <dgm:spPr/>
    </dgm:pt>
    <dgm:pt modelId="{0B13997F-6416-4A8F-B9B8-A809156711CF}" type="pres">
      <dgm:prSet presAssocID="{770F31DA-AA2B-457A-AAB7-4AE63E04CB2B}" presName="horz1" presStyleCnt="0"/>
      <dgm:spPr/>
    </dgm:pt>
    <dgm:pt modelId="{CE102D6E-437E-4D86-9CAF-5C7608A4B839}" type="pres">
      <dgm:prSet presAssocID="{770F31DA-AA2B-457A-AAB7-4AE63E04CB2B}" presName="tx1" presStyleLbl="revTx" presStyleIdx="1" presStyleCnt="3"/>
      <dgm:spPr/>
    </dgm:pt>
    <dgm:pt modelId="{79E0C1E8-F285-4228-86D9-F2D2CB15F37B}" type="pres">
      <dgm:prSet presAssocID="{770F31DA-AA2B-457A-AAB7-4AE63E04CB2B}" presName="vert1" presStyleCnt="0"/>
      <dgm:spPr/>
    </dgm:pt>
    <dgm:pt modelId="{70246721-BDF9-4490-A64B-B439B264A959}" type="pres">
      <dgm:prSet presAssocID="{52DF1405-20B1-4902-9B60-E5D1100C17CA}" presName="thickLine" presStyleLbl="alignNode1" presStyleIdx="2" presStyleCnt="3"/>
      <dgm:spPr/>
    </dgm:pt>
    <dgm:pt modelId="{0D713EA1-54DC-42E6-9DE2-F0CF46A2BF6C}" type="pres">
      <dgm:prSet presAssocID="{52DF1405-20B1-4902-9B60-E5D1100C17CA}" presName="horz1" presStyleCnt="0"/>
      <dgm:spPr/>
    </dgm:pt>
    <dgm:pt modelId="{376F71EC-6425-4B65-968D-872E26979048}" type="pres">
      <dgm:prSet presAssocID="{52DF1405-20B1-4902-9B60-E5D1100C17CA}" presName="tx1" presStyleLbl="revTx" presStyleIdx="2" presStyleCnt="3"/>
      <dgm:spPr/>
    </dgm:pt>
    <dgm:pt modelId="{8BCEC8B8-5123-4C4E-9F6F-36A83453A5A6}" type="pres">
      <dgm:prSet presAssocID="{52DF1405-20B1-4902-9B60-E5D1100C17CA}" presName="vert1" presStyleCnt="0"/>
      <dgm:spPr/>
    </dgm:pt>
  </dgm:ptLst>
  <dgm:cxnLst>
    <dgm:cxn modelId="{288A6144-CD9C-47CD-8CB5-03924E99CE5B}" srcId="{5CD3DCD3-3447-458B-BD42-109D4AD2E0C8}" destId="{361D7069-B5A6-4744-8F26-2903F18718DE}" srcOrd="0" destOrd="0" parTransId="{63D11F4E-FD45-49A1-A756-4A758BDAAC01}" sibTransId="{9A0EF117-5F6B-40E6-ACC8-442E426771E5}"/>
    <dgm:cxn modelId="{684D0382-8BA0-4568-9D2B-FEDE2084EDA8}" type="presOf" srcId="{5CD3DCD3-3447-458B-BD42-109D4AD2E0C8}" destId="{F26BEE91-3D14-4A00-9C9B-037278C86236}" srcOrd="0" destOrd="0" presId="urn:microsoft.com/office/officeart/2008/layout/LinedList"/>
    <dgm:cxn modelId="{DF28D3B1-0A48-4810-A32F-A7336D1FB8E5}" type="presOf" srcId="{361D7069-B5A6-4744-8F26-2903F18718DE}" destId="{BEAD7848-6737-4709-BC0F-DF7EE0E74EC5}" srcOrd="0" destOrd="0" presId="urn:microsoft.com/office/officeart/2008/layout/LinedList"/>
    <dgm:cxn modelId="{F84BDBCA-1F2D-4156-B6D8-2BA4A46EF0AB}" srcId="{5CD3DCD3-3447-458B-BD42-109D4AD2E0C8}" destId="{770F31DA-AA2B-457A-AAB7-4AE63E04CB2B}" srcOrd="1" destOrd="0" parTransId="{4A519985-4C65-4784-93B7-33B4222A1D7E}" sibTransId="{E4772993-BABA-4046-B9A9-79D6F93E1DA3}"/>
    <dgm:cxn modelId="{C9D708D0-B4C0-48E4-A832-7AAA6C0C26F1}" srcId="{5CD3DCD3-3447-458B-BD42-109D4AD2E0C8}" destId="{52DF1405-20B1-4902-9B60-E5D1100C17CA}" srcOrd="2" destOrd="0" parTransId="{E2D4C49C-C204-446B-9ECB-F3F7944DBBE7}" sibTransId="{3BB1CCA4-1ED5-4EFA-AD45-E390342D5C98}"/>
    <dgm:cxn modelId="{C346F9DD-AC30-4F80-82ED-8E4EA9299A2B}" type="presOf" srcId="{770F31DA-AA2B-457A-AAB7-4AE63E04CB2B}" destId="{CE102D6E-437E-4D86-9CAF-5C7608A4B839}" srcOrd="0" destOrd="0" presId="urn:microsoft.com/office/officeart/2008/layout/LinedList"/>
    <dgm:cxn modelId="{59D585FF-878A-4E0B-884D-E8D556FCF0E1}" type="presOf" srcId="{52DF1405-20B1-4902-9B60-E5D1100C17CA}" destId="{376F71EC-6425-4B65-968D-872E26979048}" srcOrd="0" destOrd="0" presId="urn:microsoft.com/office/officeart/2008/layout/LinedList"/>
    <dgm:cxn modelId="{2C2BA04F-7446-4D7B-B063-ACA328DEF4AD}" type="presParOf" srcId="{F26BEE91-3D14-4A00-9C9B-037278C86236}" destId="{12D7AD79-7810-43CC-9B00-0B1ABB243BE3}" srcOrd="0" destOrd="0" presId="urn:microsoft.com/office/officeart/2008/layout/LinedList"/>
    <dgm:cxn modelId="{C1459DC9-BD74-44DB-ABBE-16A2996F6804}" type="presParOf" srcId="{F26BEE91-3D14-4A00-9C9B-037278C86236}" destId="{93397B68-8666-42BA-92A8-0BCFE1ADE8B9}" srcOrd="1" destOrd="0" presId="urn:microsoft.com/office/officeart/2008/layout/LinedList"/>
    <dgm:cxn modelId="{C3C4BF72-D6D9-474A-BB86-104BD06E60C9}" type="presParOf" srcId="{93397B68-8666-42BA-92A8-0BCFE1ADE8B9}" destId="{BEAD7848-6737-4709-BC0F-DF7EE0E74EC5}" srcOrd="0" destOrd="0" presId="urn:microsoft.com/office/officeart/2008/layout/LinedList"/>
    <dgm:cxn modelId="{491FB234-608F-4F73-98A5-9CC953631EA4}" type="presParOf" srcId="{93397B68-8666-42BA-92A8-0BCFE1ADE8B9}" destId="{8EFAB825-8A84-4D6A-8438-7995289A70D7}" srcOrd="1" destOrd="0" presId="urn:microsoft.com/office/officeart/2008/layout/LinedList"/>
    <dgm:cxn modelId="{4FCCCDD0-7AE3-486D-B298-C425386B5CE9}" type="presParOf" srcId="{F26BEE91-3D14-4A00-9C9B-037278C86236}" destId="{492C4436-3B95-4B5F-B09F-29133422F0AD}" srcOrd="2" destOrd="0" presId="urn:microsoft.com/office/officeart/2008/layout/LinedList"/>
    <dgm:cxn modelId="{3B67DBDC-FCB5-46A5-94BA-3EE1D3F776EF}" type="presParOf" srcId="{F26BEE91-3D14-4A00-9C9B-037278C86236}" destId="{0B13997F-6416-4A8F-B9B8-A809156711CF}" srcOrd="3" destOrd="0" presId="urn:microsoft.com/office/officeart/2008/layout/LinedList"/>
    <dgm:cxn modelId="{8A688102-3F98-438C-9C6F-F9BCA43EFA01}" type="presParOf" srcId="{0B13997F-6416-4A8F-B9B8-A809156711CF}" destId="{CE102D6E-437E-4D86-9CAF-5C7608A4B839}" srcOrd="0" destOrd="0" presId="urn:microsoft.com/office/officeart/2008/layout/LinedList"/>
    <dgm:cxn modelId="{6670B651-584F-4413-A2D8-0FD5C012F0BA}" type="presParOf" srcId="{0B13997F-6416-4A8F-B9B8-A809156711CF}" destId="{79E0C1E8-F285-4228-86D9-F2D2CB15F37B}" srcOrd="1" destOrd="0" presId="urn:microsoft.com/office/officeart/2008/layout/LinedList"/>
    <dgm:cxn modelId="{2827EAF9-3431-4A91-8B8A-DE4FEC9E416B}" type="presParOf" srcId="{F26BEE91-3D14-4A00-9C9B-037278C86236}" destId="{70246721-BDF9-4490-A64B-B439B264A959}" srcOrd="4" destOrd="0" presId="urn:microsoft.com/office/officeart/2008/layout/LinedList"/>
    <dgm:cxn modelId="{D5B262CC-4B00-4C1F-ADEC-326AD747E050}" type="presParOf" srcId="{F26BEE91-3D14-4A00-9C9B-037278C86236}" destId="{0D713EA1-54DC-42E6-9DE2-F0CF46A2BF6C}" srcOrd="5" destOrd="0" presId="urn:microsoft.com/office/officeart/2008/layout/LinedList"/>
    <dgm:cxn modelId="{C2F68889-4CFB-4EE1-AA3F-51F75C7162B8}" type="presParOf" srcId="{0D713EA1-54DC-42E6-9DE2-F0CF46A2BF6C}" destId="{376F71EC-6425-4B65-968D-872E26979048}" srcOrd="0" destOrd="0" presId="urn:microsoft.com/office/officeart/2008/layout/LinedList"/>
    <dgm:cxn modelId="{CE6DF1B0-2FF3-4B41-A4D8-DC7B9724F256}" type="presParOf" srcId="{0D713EA1-54DC-42E6-9DE2-F0CF46A2BF6C}" destId="{8BCEC8B8-5123-4C4E-9F6F-36A83453A5A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33F4B34-3D4A-4758-A4F2-98FADC75DD32}" type="doc">
      <dgm:prSet loTypeId="urn:microsoft.com/office/officeart/2008/layout/VerticalAccentList" loCatId="list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48C3C66-176A-4D1B-BCB8-013E0E482454}">
      <dgm:prSet custT="1">
        <dgm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l-GR" sz="1600" dirty="0">
              <a:solidFill>
                <a:schemeClr val="bg1"/>
              </a:solidFill>
            </a:rPr>
            <a:t>Αναπτύχθηκαν περιπτώσεις χρήσης με τρία διαφορετικά επίκεντρα ενδιαφέροντος:</a:t>
          </a:r>
          <a:endParaRPr lang="en-US" sz="1600" dirty="0">
            <a:solidFill>
              <a:schemeClr val="bg1"/>
            </a:solidFill>
          </a:endParaRPr>
        </a:p>
      </dgm:t>
    </dgm:pt>
    <dgm:pt modelId="{4538E6F3-DDA4-4321-BD06-F1ED2B2D1E25}" type="parTrans" cxnId="{053512DD-FC05-4FDA-9F0C-1A3B8C5DF0ED}">
      <dgm:prSet/>
      <dgm:spPr/>
      <dgm:t>
        <a:bodyPr/>
        <a:lstStyle/>
        <a:p>
          <a:endParaRPr lang="en-US"/>
        </a:p>
      </dgm:t>
    </dgm:pt>
    <dgm:pt modelId="{3FEE9463-7430-4F90-BC03-1B5A3830B41F}" type="sibTrans" cxnId="{053512DD-FC05-4FDA-9F0C-1A3B8C5DF0ED}">
      <dgm:prSet/>
      <dgm:spPr/>
      <dgm:t>
        <a:bodyPr/>
        <a:lstStyle/>
        <a:p>
          <a:endParaRPr lang="en-US"/>
        </a:p>
      </dgm:t>
    </dgm:pt>
    <dgm:pt modelId="{1452E5EB-4D2F-483D-AFCD-976FF0C4B7B8}">
      <dgm:prSet custT="1">
        <dgm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l-GR" sz="1600" dirty="0">
              <a:solidFill>
                <a:schemeClr val="bg1"/>
              </a:solidFill>
            </a:rPr>
            <a:t>1.	πρώτο επίπεδο: ο πειραματισμός επικεντρώνεται στις βασικές ιδιότητες των υλικών, όπως η σκληρότητα (Hardness), η ολισθηρότητα (Friction) και η διαπερατότητα (Density)</a:t>
          </a:r>
          <a:endParaRPr lang="en-US" sz="1600" dirty="0">
            <a:solidFill>
              <a:schemeClr val="bg1"/>
            </a:solidFill>
          </a:endParaRPr>
        </a:p>
      </dgm:t>
    </dgm:pt>
    <dgm:pt modelId="{9D35F760-8F10-4D79-9E42-0852B853D266}" type="parTrans" cxnId="{34B7DA70-A5EA-459A-A8FA-7879640285A0}">
      <dgm:prSet/>
      <dgm:spPr/>
      <dgm:t>
        <a:bodyPr/>
        <a:lstStyle/>
        <a:p>
          <a:endParaRPr lang="en-US"/>
        </a:p>
      </dgm:t>
    </dgm:pt>
    <dgm:pt modelId="{269027AB-3471-410C-B139-9EFD63E70F06}" type="sibTrans" cxnId="{34B7DA70-A5EA-459A-A8FA-7879640285A0}">
      <dgm:prSet/>
      <dgm:spPr/>
      <dgm:t>
        <a:bodyPr/>
        <a:lstStyle/>
        <a:p>
          <a:endParaRPr lang="en-US"/>
        </a:p>
      </dgm:t>
    </dgm:pt>
    <dgm:pt modelId="{884A901C-880C-43BE-98F3-FAEAFEDB667A}">
      <dgm:prSet custT="1">
        <dgm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l-GR" sz="1600" dirty="0">
              <a:solidFill>
                <a:schemeClr val="bg1"/>
              </a:solidFill>
            </a:rPr>
            <a:t>2.	δεύτερο επίπεδο: εστιάζει στην υφή των επιφανειών (Texture) και στο πώς, μέσω ψηλάφησης, ο χρήστης μπορεί να αναγνωρίσει αυλακώσεις, καμπύλες και εξογκώματα. </a:t>
          </a:r>
          <a:endParaRPr lang="en-US" sz="1600" dirty="0">
            <a:solidFill>
              <a:schemeClr val="bg1"/>
            </a:solidFill>
          </a:endParaRPr>
        </a:p>
      </dgm:t>
    </dgm:pt>
    <dgm:pt modelId="{FA4F6BC8-37A0-4B87-842E-8A2D1F6C430A}" type="parTrans" cxnId="{2C49E56B-CBAB-45DD-AEFC-2C0D56E76570}">
      <dgm:prSet/>
      <dgm:spPr/>
      <dgm:t>
        <a:bodyPr/>
        <a:lstStyle/>
        <a:p>
          <a:endParaRPr lang="en-US"/>
        </a:p>
      </dgm:t>
    </dgm:pt>
    <dgm:pt modelId="{D499D1B7-3995-4BBA-B796-A6BA028B5937}" type="sibTrans" cxnId="{2C49E56B-CBAB-45DD-AEFC-2C0D56E76570}">
      <dgm:prSet/>
      <dgm:spPr/>
      <dgm:t>
        <a:bodyPr/>
        <a:lstStyle/>
        <a:p>
          <a:endParaRPr lang="en-US"/>
        </a:p>
      </dgm:t>
    </dgm:pt>
    <dgm:pt modelId="{9CDF8361-2948-47C3-ABFD-5CAA9634FB54}">
      <dgm:prSet custT="1">
        <dgm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l-GR" sz="1600" dirty="0">
              <a:solidFill>
                <a:schemeClr val="bg1"/>
              </a:solidFill>
            </a:rPr>
            <a:t>3.	τρίτο επίπεδο: είναι αφιερωμένο στην αναγνώριση αντικειμένων (Shapes) αποκλειστικά μέσω απτικής πληροφορίας (Tactile interaction)</a:t>
          </a:r>
          <a:endParaRPr lang="en-US" sz="1600" dirty="0">
            <a:solidFill>
              <a:schemeClr val="bg1"/>
            </a:solidFill>
          </a:endParaRPr>
        </a:p>
      </dgm:t>
    </dgm:pt>
    <dgm:pt modelId="{BFE745F5-25F9-47BB-B72D-07911DE20FE6}" type="parTrans" cxnId="{5EB9EB27-F820-4595-ABFF-22484DF49FB8}">
      <dgm:prSet/>
      <dgm:spPr/>
      <dgm:t>
        <a:bodyPr/>
        <a:lstStyle/>
        <a:p>
          <a:endParaRPr lang="en-US"/>
        </a:p>
      </dgm:t>
    </dgm:pt>
    <dgm:pt modelId="{DDB330DC-5FE2-4E8D-9ED9-D4287EA5FA76}" type="sibTrans" cxnId="{5EB9EB27-F820-4595-ABFF-22484DF49FB8}">
      <dgm:prSet/>
      <dgm:spPr/>
      <dgm:t>
        <a:bodyPr/>
        <a:lstStyle/>
        <a:p>
          <a:endParaRPr lang="en-US"/>
        </a:p>
      </dgm:t>
    </dgm:pt>
    <dgm:pt modelId="{657D845E-66BD-4A30-A6E1-695710604DD7}" type="pres">
      <dgm:prSet presAssocID="{233F4B34-3D4A-4758-A4F2-98FADC75DD32}" presName="Name0" presStyleCnt="0">
        <dgm:presLayoutVars>
          <dgm:chMax/>
          <dgm:chPref/>
          <dgm:dir/>
        </dgm:presLayoutVars>
      </dgm:prSet>
      <dgm:spPr/>
    </dgm:pt>
    <dgm:pt modelId="{A488AAD0-6D79-46B9-B28D-200A15647A31}" type="pres">
      <dgm:prSet presAssocID="{848C3C66-176A-4D1B-BCB8-013E0E482454}" presName="parenttextcomposite" presStyleCnt="0"/>
      <dgm:spPr/>
    </dgm:pt>
    <dgm:pt modelId="{EBFE0475-AD1A-4A14-99AB-4EC42256C7DB}" type="pres">
      <dgm:prSet presAssocID="{848C3C66-176A-4D1B-BCB8-013E0E482454}" presName="parenttext" presStyleLbl="revTx" presStyleIdx="0" presStyleCnt="4" custScaleY="115285" custLinFactNeighborX="-574" custLinFactNeighborY="-56881">
        <dgm:presLayoutVars>
          <dgm:chMax/>
          <dgm:chPref val="2"/>
          <dgm:bulletEnabled val="1"/>
        </dgm:presLayoutVars>
      </dgm:prSet>
      <dgm:spPr/>
    </dgm:pt>
    <dgm:pt modelId="{14EF4EF2-F746-4DD1-9B51-F9B5FB6D8B34}" type="pres">
      <dgm:prSet presAssocID="{848C3C66-176A-4D1B-BCB8-013E0E482454}" presName="parallelogramComposite" presStyleCnt="0"/>
      <dgm:spPr/>
    </dgm:pt>
    <dgm:pt modelId="{AE136588-062C-4658-A391-BEEF00966DC6}" type="pres">
      <dgm:prSet presAssocID="{848C3C66-176A-4D1B-BCB8-013E0E482454}" presName="parallelogram1" presStyleLbl="alignNode1" presStyleIdx="0" presStyleCnt="28" custLinFactY="-100000" custLinFactNeighborX="-4304" custLinFactNeighborY="-132693"/>
      <dgm:spPr/>
    </dgm:pt>
    <dgm:pt modelId="{40CAC4A1-9CF3-4799-879D-C8DAAE435875}" type="pres">
      <dgm:prSet presAssocID="{848C3C66-176A-4D1B-BCB8-013E0E482454}" presName="parallelogram2" presStyleLbl="alignNode1" presStyleIdx="1" presStyleCnt="28" custLinFactY="-100000" custLinFactNeighborX="-4304" custLinFactNeighborY="-132693"/>
      <dgm:spPr/>
    </dgm:pt>
    <dgm:pt modelId="{75660190-2216-428E-920C-D40AA8F6FF03}" type="pres">
      <dgm:prSet presAssocID="{848C3C66-176A-4D1B-BCB8-013E0E482454}" presName="parallelogram3" presStyleLbl="alignNode1" presStyleIdx="2" presStyleCnt="28" custLinFactY="-100000" custLinFactNeighborX="-4304" custLinFactNeighborY="-132693"/>
      <dgm:spPr/>
    </dgm:pt>
    <dgm:pt modelId="{42464BC5-74D6-4759-97FA-DC5D3A829F0B}" type="pres">
      <dgm:prSet presAssocID="{848C3C66-176A-4D1B-BCB8-013E0E482454}" presName="parallelogram4" presStyleLbl="alignNode1" presStyleIdx="3" presStyleCnt="28" custLinFactY="-100000" custLinFactNeighborX="-4304" custLinFactNeighborY="-132693"/>
      <dgm:spPr/>
    </dgm:pt>
    <dgm:pt modelId="{3E42ED24-0548-423D-A0EF-663515194718}" type="pres">
      <dgm:prSet presAssocID="{848C3C66-176A-4D1B-BCB8-013E0E482454}" presName="parallelogram5" presStyleLbl="alignNode1" presStyleIdx="4" presStyleCnt="28" custLinFactY="-100000" custLinFactNeighborX="-4304" custLinFactNeighborY="-132693"/>
      <dgm:spPr/>
    </dgm:pt>
    <dgm:pt modelId="{4CA09B75-66E6-4F1E-8CE6-81042A740750}" type="pres">
      <dgm:prSet presAssocID="{848C3C66-176A-4D1B-BCB8-013E0E482454}" presName="parallelogram6" presStyleLbl="alignNode1" presStyleIdx="5" presStyleCnt="28" custLinFactY="-100000" custLinFactNeighborX="-4304" custLinFactNeighborY="-132693"/>
      <dgm:spPr/>
    </dgm:pt>
    <dgm:pt modelId="{3A9D8D31-79AA-4BA2-8DC5-28C4C0C0791E}" type="pres">
      <dgm:prSet presAssocID="{848C3C66-176A-4D1B-BCB8-013E0E482454}" presName="parallelogram7" presStyleLbl="alignNode1" presStyleIdx="6" presStyleCnt="28" custLinFactY="-100000" custLinFactNeighborX="-4304" custLinFactNeighborY="-132693"/>
      <dgm:spPr/>
    </dgm:pt>
    <dgm:pt modelId="{1FB7ABB0-8BE3-45CD-824E-4910C12D21C1}" type="pres">
      <dgm:prSet presAssocID="{3FEE9463-7430-4F90-BC03-1B5A3830B41F}" presName="sibTrans" presStyleCnt="0"/>
      <dgm:spPr/>
    </dgm:pt>
    <dgm:pt modelId="{57508D4F-58E8-44A6-A61B-420BDC8562BD}" type="pres">
      <dgm:prSet presAssocID="{1452E5EB-4D2F-483D-AFCD-976FF0C4B7B8}" presName="parenttextcomposite" presStyleCnt="0"/>
      <dgm:spPr/>
    </dgm:pt>
    <dgm:pt modelId="{C728639E-07C0-44C5-A318-C95587116AC1}" type="pres">
      <dgm:prSet presAssocID="{1452E5EB-4D2F-483D-AFCD-976FF0C4B7B8}" presName="parenttext" presStyleLbl="revTx" presStyleIdx="1" presStyleCnt="4" custScaleY="147255" custLinFactNeighborX="-202" custLinFactNeighborY="-22769">
        <dgm:presLayoutVars>
          <dgm:chMax/>
          <dgm:chPref val="2"/>
          <dgm:bulletEnabled val="1"/>
        </dgm:presLayoutVars>
      </dgm:prSet>
      <dgm:spPr/>
    </dgm:pt>
    <dgm:pt modelId="{11E5474C-3771-478B-A61C-0402A9F769D3}" type="pres">
      <dgm:prSet presAssocID="{1452E5EB-4D2F-483D-AFCD-976FF0C4B7B8}" presName="parallelogramComposite" presStyleCnt="0"/>
      <dgm:spPr/>
    </dgm:pt>
    <dgm:pt modelId="{8F77713E-40E9-4A54-96C4-9FF45C3C1FD0}" type="pres">
      <dgm:prSet presAssocID="{1452E5EB-4D2F-483D-AFCD-976FF0C4B7B8}" presName="parallelogram1" presStyleLbl="alignNode1" presStyleIdx="7" presStyleCnt="28" custLinFactNeighborX="-1513" custLinFactNeighborY="-93145"/>
      <dgm:spPr/>
    </dgm:pt>
    <dgm:pt modelId="{EC89C025-6836-4582-B067-7020DCF9F9C0}" type="pres">
      <dgm:prSet presAssocID="{1452E5EB-4D2F-483D-AFCD-976FF0C4B7B8}" presName="parallelogram2" presStyleLbl="alignNode1" presStyleIdx="8" presStyleCnt="28" custLinFactNeighborX="-1513" custLinFactNeighborY="-93145"/>
      <dgm:spPr/>
    </dgm:pt>
    <dgm:pt modelId="{BCB7780E-DC2F-4AF9-B67D-31B2793D0EEB}" type="pres">
      <dgm:prSet presAssocID="{1452E5EB-4D2F-483D-AFCD-976FF0C4B7B8}" presName="parallelogram3" presStyleLbl="alignNode1" presStyleIdx="9" presStyleCnt="28" custLinFactNeighborX="-1513" custLinFactNeighborY="-93145"/>
      <dgm:spPr/>
    </dgm:pt>
    <dgm:pt modelId="{404642F0-A55B-4659-ABE6-17306845A7F0}" type="pres">
      <dgm:prSet presAssocID="{1452E5EB-4D2F-483D-AFCD-976FF0C4B7B8}" presName="parallelogram4" presStyleLbl="alignNode1" presStyleIdx="10" presStyleCnt="28" custLinFactNeighborX="-1513" custLinFactNeighborY="-93145"/>
      <dgm:spPr/>
    </dgm:pt>
    <dgm:pt modelId="{7664B685-994F-494C-A47E-52F49B631729}" type="pres">
      <dgm:prSet presAssocID="{1452E5EB-4D2F-483D-AFCD-976FF0C4B7B8}" presName="parallelogram5" presStyleLbl="alignNode1" presStyleIdx="11" presStyleCnt="28" custLinFactNeighborX="-1513" custLinFactNeighborY="-93145"/>
      <dgm:spPr/>
    </dgm:pt>
    <dgm:pt modelId="{FD88D169-D284-46D0-9ABC-1D55602244F1}" type="pres">
      <dgm:prSet presAssocID="{1452E5EB-4D2F-483D-AFCD-976FF0C4B7B8}" presName="parallelogram6" presStyleLbl="alignNode1" presStyleIdx="12" presStyleCnt="28" custLinFactNeighborX="-1513" custLinFactNeighborY="-93145"/>
      <dgm:spPr/>
    </dgm:pt>
    <dgm:pt modelId="{7B825E3E-36EB-4F0E-811D-19343B76F67F}" type="pres">
      <dgm:prSet presAssocID="{1452E5EB-4D2F-483D-AFCD-976FF0C4B7B8}" presName="parallelogram7" presStyleLbl="alignNode1" presStyleIdx="13" presStyleCnt="28" custLinFactNeighborX="-1513" custLinFactNeighborY="-93145"/>
      <dgm:spPr/>
    </dgm:pt>
    <dgm:pt modelId="{C36E227C-7357-42AB-9A69-F09825610B69}" type="pres">
      <dgm:prSet presAssocID="{269027AB-3471-410C-B139-9EFD63E70F06}" presName="sibTrans" presStyleCnt="0"/>
      <dgm:spPr/>
    </dgm:pt>
    <dgm:pt modelId="{7D2EBF4F-6FA7-46E2-BB1F-D6CDD4BB1445}" type="pres">
      <dgm:prSet presAssocID="{884A901C-880C-43BE-98F3-FAEAFEDB667A}" presName="parenttextcomposite" presStyleCnt="0"/>
      <dgm:spPr/>
    </dgm:pt>
    <dgm:pt modelId="{D6923577-46E0-44EE-AE48-39B9C846F395}" type="pres">
      <dgm:prSet presAssocID="{884A901C-880C-43BE-98F3-FAEAFEDB667A}" presName="parenttext" presStyleLbl="revTx" presStyleIdx="2" presStyleCnt="4" custScaleY="145816">
        <dgm:presLayoutVars>
          <dgm:chMax/>
          <dgm:chPref val="2"/>
          <dgm:bulletEnabled val="1"/>
        </dgm:presLayoutVars>
      </dgm:prSet>
      <dgm:spPr/>
    </dgm:pt>
    <dgm:pt modelId="{872F4075-0EE3-4E55-A18B-DB5A2DECCAD0}" type="pres">
      <dgm:prSet presAssocID="{884A901C-880C-43BE-98F3-FAEAFEDB667A}" presName="parallelogramComposite" presStyleCnt="0"/>
      <dgm:spPr/>
    </dgm:pt>
    <dgm:pt modelId="{6FD6F032-7C4E-4BEB-A1BD-D9DB3EA3871C}" type="pres">
      <dgm:prSet presAssocID="{884A901C-880C-43BE-98F3-FAEAFEDB667A}" presName="parallelogram1" presStyleLbl="alignNode1" presStyleIdx="14" presStyleCnt="28"/>
      <dgm:spPr/>
    </dgm:pt>
    <dgm:pt modelId="{4DCD3046-5500-46FB-B05F-7406C4D21D2C}" type="pres">
      <dgm:prSet presAssocID="{884A901C-880C-43BE-98F3-FAEAFEDB667A}" presName="parallelogram2" presStyleLbl="alignNode1" presStyleIdx="15" presStyleCnt="28"/>
      <dgm:spPr/>
    </dgm:pt>
    <dgm:pt modelId="{68E9170F-A958-4F0A-ABBB-8C40FEC254EC}" type="pres">
      <dgm:prSet presAssocID="{884A901C-880C-43BE-98F3-FAEAFEDB667A}" presName="parallelogram3" presStyleLbl="alignNode1" presStyleIdx="16" presStyleCnt="28"/>
      <dgm:spPr/>
    </dgm:pt>
    <dgm:pt modelId="{94DB663A-D219-4E7D-A5F3-57F2778DC022}" type="pres">
      <dgm:prSet presAssocID="{884A901C-880C-43BE-98F3-FAEAFEDB667A}" presName="parallelogram4" presStyleLbl="alignNode1" presStyleIdx="17" presStyleCnt="28"/>
      <dgm:spPr/>
    </dgm:pt>
    <dgm:pt modelId="{DC9094C4-E56A-47D2-8E81-AFC70516FFC5}" type="pres">
      <dgm:prSet presAssocID="{884A901C-880C-43BE-98F3-FAEAFEDB667A}" presName="parallelogram5" presStyleLbl="alignNode1" presStyleIdx="18" presStyleCnt="28"/>
      <dgm:spPr/>
    </dgm:pt>
    <dgm:pt modelId="{029774FF-2DC0-4FDA-9203-10647F8BE8DF}" type="pres">
      <dgm:prSet presAssocID="{884A901C-880C-43BE-98F3-FAEAFEDB667A}" presName="parallelogram6" presStyleLbl="alignNode1" presStyleIdx="19" presStyleCnt="28"/>
      <dgm:spPr/>
    </dgm:pt>
    <dgm:pt modelId="{CCA985BA-D713-4870-8C3D-579A7B79874E}" type="pres">
      <dgm:prSet presAssocID="{884A901C-880C-43BE-98F3-FAEAFEDB667A}" presName="parallelogram7" presStyleLbl="alignNode1" presStyleIdx="20" presStyleCnt="28"/>
      <dgm:spPr/>
    </dgm:pt>
    <dgm:pt modelId="{95377457-438A-450A-A451-3C9C1F9F352C}" type="pres">
      <dgm:prSet presAssocID="{D499D1B7-3995-4BBA-B796-A6BA028B5937}" presName="sibTrans" presStyleCnt="0"/>
      <dgm:spPr/>
    </dgm:pt>
    <dgm:pt modelId="{661C2957-908E-4AF8-B498-508D0357DD55}" type="pres">
      <dgm:prSet presAssocID="{9CDF8361-2948-47C3-ABFD-5CAA9634FB54}" presName="parenttextcomposite" presStyleCnt="0"/>
      <dgm:spPr/>
    </dgm:pt>
    <dgm:pt modelId="{B2A259FF-51E8-4129-AE18-C83AE8C8111C}" type="pres">
      <dgm:prSet presAssocID="{9CDF8361-2948-47C3-ABFD-5CAA9634FB54}" presName="parenttext" presStyleLbl="revTx" presStyleIdx="3" presStyleCnt="4" custLinFactNeighborX="-388" custLinFactNeighborY="25750">
        <dgm:presLayoutVars>
          <dgm:chMax/>
          <dgm:chPref val="2"/>
          <dgm:bulletEnabled val="1"/>
        </dgm:presLayoutVars>
      </dgm:prSet>
      <dgm:spPr/>
    </dgm:pt>
    <dgm:pt modelId="{1C834F87-17DA-4CD0-9EB4-E97042533015}" type="pres">
      <dgm:prSet presAssocID="{9CDF8361-2948-47C3-ABFD-5CAA9634FB54}" presName="parallelogramComposite" presStyleCnt="0"/>
      <dgm:spPr/>
    </dgm:pt>
    <dgm:pt modelId="{EC4352A3-01A4-429F-BF22-A49767FAF059}" type="pres">
      <dgm:prSet presAssocID="{9CDF8361-2948-47C3-ABFD-5CAA9634FB54}" presName="parallelogram1" presStyleLbl="alignNode1" presStyleIdx="21" presStyleCnt="28" custLinFactY="5339" custLinFactNeighborX="-2909" custLinFactNeighborY="100000"/>
      <dgm:spPr/>
    </dgm:pt>
    <dgm:pt modelId="{61FA8A6A-81C9-4084-BC70-D8EF7F127D2E}" type="pres">
      <dgm:prSet presAssocID="{9CDF8361-2948-47C3-ABFD-5CAA9634FB54}" presName="parallelogram2" presStyleLbl="alignNode1" presStyleIdx="22" presStyleCnt="28" custLinFactY="5339" custLinFactNeighborX="-2909" custLinFactNeighborY="100000"/>
      <dgm:spPr/>
    </dgm:pt>
    <dgm:pt modelId="{95793FE5-8548-4467-A1C8-838731783BB0}" type="pres">
      <dgm:prSet presAssocID="{9CDF8361-2948-47C3-ABFD-5CAA9634FB54}" presName="parallelogram3" presStyleLbl="alignNode1" presStyleIdx="23" presStyleCnt="28" custLinFactY="5339" custLinFactNeighborX="-2909" custLinFactNeighborY="100000"/>
      <dgm:spPr/>
    </dgm:pt>
    <dgm:pt modelId="{6CBF55BB-A40A-4B91-AF20-786B4E5CD956}" type="pres">
      <dgm:prSet presAssocID="{9CDF8361-2948-47C3-ABFD-5CAA9634FB54}" presName="parallelogram4" presStyleLbl="alignNode1" presStyleIdx="24" presStyleCnt="28" custLinFactY="5339" custLinFactNeighborX="-2909" custLinFactNeighborY="100000"/>
      <dgm:spPr/>
    </dgm:pt>
    <dgm:pt modelId="{CE97768F-CF57-4A02-AF38-726EB64B0CCA}" type="pres">
      <dgm:prSet presAssocID="{9CDF8361-2948-47C3-ABFD-5CAA9634FB54}" presName="parallelogram5" presStyleLbl="alignNode1" presStyleIdx="25" presStyleCnt="28" custLinFactY="5339" custLinFactNeighborX="-2909" custLinFactNeighborY="100000"/>
      <dgm:spPr/>
    </dgm:pt>
    <dgm:pt modelId="{F84B5B74-3493-4ED5-994E-8F5FCF01D9B0}" type="pres">
      <dgm:prSet presAssocID="{9CDF8361-2948-47C3-ABFD-5CAA9634FB54}" presName="parallelogram6" presStyleLbl="alignNode1" presStyleIdx="26" presStyleCnt="28" custLinFactY="5339" custLinFactNeighborX="-2909" custLinFactNeighborY="100000"/>
      <dgm:spPr/>
    </dgm:pt>
    <dgm:pt modelId="{3310A29C-AE8C-459A-9AE6-0FE79462DE26}" type="pres">
      <dgm:prSet presAssocID="{9CDF8361-2948-47C3-ABFD-5CAA9634FB54}" presName="parallelogram7" presStyleLbl="alignNode1" presStyleIdx="27" presStyleCnt="28" custLinFactY="5339" custLinFactNeighborX="-2909" custLinFactNeighborY="100000"/>
      <dgm:spPr/>
    </dgm:pt>
  </dgm:ptLst>
  <dgm:cxnLst>
    <dgm:cxn modelId="{5EB9EB27-F820-4595-ABFF-22484DF49FB8}" srcId="{233F4B34-3D4A-4758-A4F2-98FADC75DD32}" destId="{9CDF8361-2948-47C3-ABFD-5CAA9634FB54}" srcOrd="3" destOrd="0" parTransId="{BFE745F5-25F9-47BB-B72D-07911DE20FE6}" sibTransId="{DDB330DC-5FE2-4E8D-9ED9-D4287EA5FA76}"/>
    <dgm:cxn modelId="{41DE2B32-7D30-483F-8E0C-7A0C37395CAD}" type="presOf" srcId="{233F4B34-3D4A-4758-A4F2-98FADC75DD32}" destId="{657D845E-66BD-4A30-A6E1-695710604DD7}" srcOrd="0" destOrd="0" presId="urn:microsoft.com/office/officeart/2008/layout/VerticalAccentList"/>
    <dgm:cxn modelId="{2C49E56B-CBAB-45DD-AEFC-2C0D56E76570}" srcId="{233F4B34-3D4A-4758-A4F2-98FADC75DD32}" destId="{884A901C-880C-43BE-98F3-FAEAFEDB667A}" srcOrd="2" destOrd="0" parTransId="{FA4F6BC8-37A0-4B87-842E-8A2D1F6C430A}" sibTransId="{D499D1B7-3995-4BBA-B796-A6BA028B5937}"/>
    <dgm:cxn modelId="{34B7DA70-A5EA-459A-A8FA-7879640285A0}" srcId="{233F4B34-3D4A-4758-A4F2-98FADC75DD32}" destId="{1452E5EB-4D2F-483D-AFCD-976FF0C4B7B8}" srcOrd="1" destOrd="0" parTransId="{9D35F760-8F10-4D79-9E42-0852B853D266}" sibTransId="{269027AB-3471-410C-B139-9EFD63E70F06}"/>
    <dgm:cxn modelId="{0F16DE8F-6863-4AA1-911D-54C262F473E8}" type="presOf" srcId="{1452E5EB-4D2F-483D-AFCD-976FF0C4B7B8}" destId="{C728639E-07C0-44C5-A318-C95587116AC1}" srcOrd="0" destOrd="0" presId="urn:microsoft.com/office/officeart/2008/layout/VerticalAccentList"/>
    <dgm:cxn modelId="{3C5B2DBA-A083-4A64-99F1-CE943BEE4567}" type="presOf" srcId="{848C3C66-176A-4D1B-BCB8-013E0E482454}" destId="{EBFE0475-AD1A-4A14-99AB-4EC42256C7DB}" srcOrd="0" destOrd="0" presId="urn:microsoft.com/office/officeart/2008/layout/VerticalAccentList"/>
    <dgm:cxn modelId="{D70125C7-2A83-4C8E-87A7-5DB67EF778FD}" type="presOf" srcId="{9CDF8361-2948-47C3-ABFD-5CAA9634FB54}" destId="{B2A259FF-51E8-4129-AE18-C83AE8C8111C}" srcOrd="0" destOrd="0" presId="urn:microsoft.com/office/officeart/2008/layout/VerticalAccentList"/>
    <dgm:cxn modelId="{053512DD-FC05-4FDA-9F0C-1A3B8C5DF0ED}" srcId="{233F4B34-3D4A-4758-A4F2-98FADC75DD32}" destId="{848C3C66-176A-4D1B-BCB8-013E0E482454}" srcOrd="0" destOrd="0" parTransId="{4538E6F3-DDA4-4321-BD06-F1ED2B2D1E25}" sibTransId="{3FEE9463-7430-4F90-BC03-1B5A3830B41F}"/>
    <dgm:cxn modelId="{E475C2DF-2D45-48B3-AEE4-9913C314EC2C}" type="presOf" srcId="{884A901C-880C-43BE-98F3-FAEAFEDB667A}" destId="{D6923577-46E0-44EE-AE48-39B9C846F395}" srcOrd="0" destOrd="0" presId="urn:microsoft.com/office/officeart/2008/layout/VerticalAccentList"/>
    <dgm:cxn modelId="{C0EF0808-E397-458F-A1DF-C2FBC6A73B83}" type="presParOf" srcId="{657D845E-66BD-4A30-A6E1-695710604DD7}" destId="{A488AAD0-6D79-46B9-B28D-200A15647A31}" srcOrd="0" destOrd="0" presId="urn:microsoft.com/office/officeart/2008/layout/VerticalAccentList"/>
    <dgm:cxn modelId="{FC0EE3A4-4531-4A4E-9C9E-0C49308C745B}" type="presParOf" srcId="{A488AAD0-6D79-46B9-B28D-200A15647A31}" destId="{EBFE0475-AD1A-4A14-99AB-4EC42256C7DB}" srcOrd="0" destOrd="0" presId="urn:microsoft.com/office/officeart/2008/layout/VerticalAccentList"/>
    <dgm:cxn modelId="{3BEA1928-448E-4BAE-99EE-4752506E439A}" type="presParOf" srcId="{657D845E-66BD-4A30-A6E1-695710604DD7}" destId="{14EF4EF2-F746-4DD1-9B51-F9B5FB6D8B34}" srcOrd="1" destOrd="0" presId="urn:microsoft.com/office/officeart/2008/layout/VerticalAccentList"/>
    <dgm:cxn modelId="{5FDF3527-D029-45B1-8169-A4866A8DE606}" type="presParOf" srcId="{14EF4EF2-F746-4DD1-9B51-F9B5FB6D8B34}" destId="{AE136588-062C-4658-A391-BEEF00966DC6}" srcOrd="0" destOrd="0" presId="urn:microsoft.com/office/officeart/2008/layout/VerticalAccentList"/>
    <dgm:cxn modelId="{B504B84F-DD8A-4C4E-86C4-766C99BC4A53}" type="presParOf" srcId="{14EF4EF2-F746-4DD1-9B51-F9B5FB6D8B34}" destId="{40CAC4A1-9CF3-4799-879D-C8DAAE435875}" srcOrd="1" destOrd="0" presId="urn:microsoft.com/office/officeart/2008/layout/VerticalAccentList"/>
    <dgm:cxn modelId="{8AF70588-D746-47AC-A211-A58B76973C0D}" type="presParOf" srcId="{14EF4EF2-F746-4DD1-9B51-F9B5FB6D8B34}" destId="{75660190-2216-428E-920C-D40AA8F6FF03}" srcOrd="2" destOrd="0" presId="urn:microsoft.com/office/officeart/2008/layout/VerticalAccentList"/>
    <dgm:cxn modelId="{6940CB24-3D3B-449A-8A78-B3A810B24177}" type="presParOf" srcId="{14EF4EF2-F746-4DD1-9B51-F9B5FB6D8B34}" destId="{42464BC5-74D6-4759-97FA-DC5D3A829F0B}" srcOrd="3" destOrd="0" presId="urn:microsoft.com/office/officeart/2008/layout/VerticalAccentList"/>
    <dgm:cxn modelId="{7E2C5592-B442-4FEE-8972-8B59804559F1}" type="presParOf" srcId="{14EF4EF2-F746-4DD1-9B51-F9B5FB6D8B34}" destId="{3E42ED24-0548-423D-A0EF-663515194718}" srcOrd="4" destOrd="0" presId="urn:microsoft.com/office/officeart/2008/layout/VerticalAccentList"/>
    <dgm:cxn modelId="{29B9D5C3-AF90-4413-AFEC-3A6B100CB096}" type="presParOf" srcId="{14EF4EF2-F746-4DD1-9B51-F9B5FB6D8B34}" destId="{4CA09B75-66E6-4F1E-8CE6-81042A740750}" srcOrd="5" destOrd="0" presId="urn:microsoft.com/office/officeart/2008/layout/VerticalAccentList"/>
    <dgm:cxn modelId="{244FFF84-727D-43F6-9C90-383CC2CA5A61}" type="presParOf" srcId="{14EF4EF2-F746-4DD1-9B51-F9B5FB6D8B34}" destId="{3A9D8D31-79AA-4BA2-8DC5-28C4C0C0791E}" srcOrd="6" destOrd="0" presId="urn:microsoft.com/office/officeart/2008/layout/VerticalAccentList"/>
    <dgm:cxn modelId="{3B8E0C6A-B41B-4EA0-A3A0-CA43DB789C43}" type="presParOf" srcId="{657D845E-66BD-4A30-A6E1-695710604DD7}" destId="{1FB7ABB0-8BE3-45CD-824E-4910C12D21C1}" srcOrd="2" destOrd="0" presId="urn:microsoft.com/office/officeart/2008/layout/VerticalAccentList"/>
    <dgm:cxn modelId="{9BE8C992-B123-42F8-9832-4CE54E4F290B}" type="presParOf" srcId="{657D845E-66BD-4A30-A6E1-695710604DD7}" destId="{57508D4F-58E8-44A6-A61B-420BDC8562BD}" srcOrd="3" destOrd="0" presId="urn:microsoft.com/office/officeart/2008/layout/VerticalAccentList"/>
    <dgm:cxn modelId="{3324D8D8-4810-4CF8-9798-8F08E5DF07BD}" type="presParOf" srcId="{57508D4F-58E8-44A6-A61B-420BDC8562BD}" destId="{C728639E-07C0-44C5-A318-C95587116AC1}" srcOrd="0" destOrd="0" presId="urn:microsoft.com/office/officeart/2008/layout/VerticalAccentList"/>
    <dgm:cxn modelId="{B3E78BEC-100A-4C32-9A6B-D60401A33BFE}" type="presParOf" srcId="{657D845E-66BD-4A30-A6E1-695710604DD7}" destId="{11E5474C-3771-478B-A61C-0402A9F769D3}" srcOrd="4" destOrd="0" presId="urn:microsoft.com/office/officeart/2008/layout/VerticalAccentList"/>
    <dgm:cxn modelId="{C811AA41-AA3A-4C84-ACB5-6F9962B159EA}" type="presParOf" srcId="{11E5474C-3771-478B-A61C-0402A9F769D3}" destId="{8F77713E-40E9-4A54-96C4-9FF45C3C1FD0}" srcOrd="0" destOrd="0" presId="urn:microsoft.com/office/officeart/2008/layout/VerticalAccentList"/>
    <dgm:cxn modelId="{DC1C5057-BB08-4AC4-8344-820007E316E0}" type="presParOf" srcId="{11E5474C-3771-478B-A61C-0402A9F769D3}" destId="{EC89C025-6836-4582-B067-7020DCF9F9C0}" srcOrd="1" destOrd="0" presId="urn:microsoft.com/office/officeart/2008/layout/VerticalAccentList"/>
    <dgm:cxn modelId="{6CCD1C34-9240-4950-9262-EDA8127E1E49}" type="presParOf" srcId="{11E5474C-3771-478B-A61C-0402A9F769D3}" destId="{BCB7780E-DC2F-4AF9-B67D-31B2793D0EEB}" srcOrd="2" destOrd="0" presId="urn:microsoft.com/office/officeart/2008/layout/VerticalAccentList"/>
    <dgm:cxn modelId="{151A9D59-A8F4-4878-9A4E-C4D1CA1EB8D1}" type="presParOf" srcId="{11E5474C-3771-478B-A61C-0402A9F769D3}" destId="{404642F0-A55B-4659-ABE6-17306845A7F0}" srcOrd="3" destOrd="0" presId="urn:microsoft.com/office/officeart/2008/layout/VerticalAccentList"/>
    <dgm:cxn modelId="{3960D4C0-0D14-4C2A-A91D-D211787959E7}" type="presParOf" srcId="{11E5474C-3771-478B-A61C-0402A9F769D3}" destId="{7664B685-994F-494C-A47E-52F49B631729}" srcOrd="4" destOrd="0" presId="urn:microsoft.com/office/officeart/2008/layout/VerticalAccentList"/>
    <dgm:cxn modelId="{BCB4F3F3-D8E2-4950-A0A1-7896BA1B23A9}" type="presParOf" srcId="{11E5474C-3771-478B-A61C-0402A9F769D3}" destId="{FD88D169-D284-46D0-9ABC-1D55602244F1}" srcOrd="5" destOrd="0" presId="urn:microsoft.com/office/officeart/2008/layout/VerticalAccentList"/>
    <dgm:cxn modelId="{9AE4D791-56C6-449B-A02A-448BFF99B5FA}" type="presParOf" srcId="{11E5474C-3771-478B-A61C-0402A9F769D3}" destId="{7B825E3E-36EB-4F0E-811D-19343B76F67F}" srcOrd="6" destOrd="0" presId="urn:microsoft.com/office/officeart/2008/layout/VerticalAccentList"/>
    <dgm:cxn modelId="{A8AEA565-2E79-4322-9F5A-2CBF9B348F3D}" type="presParOf" srcId="{657D845E-66BD-4A30-A6E1-695710604DD7}" destId="{C36E227C-7357-42AB-9A69-F09825610B69}" srcOrd="5" destOrd="0" presId="urn:microsoft.com/office/officeart/2008/layout/VerticalAccentList"/>
    <dgm:cxn modelId="{0E1336D8-35D3-46A0-B3DF-60C0176E29A2}" type="presParOf" srcId="{657D845E-66BD-4A30-A6E1-695710604DD7}" destId="{7D2EBF4F-6FA7-46E2-BB1F-D6CDD4BB1445}" srcOrd="6" destOrd="0" presId="urn:microsoft.com/office/officeart/2008/layout/VerticalAccentList"/>
    <dgm:cxn modelId="{A6AE80C5-57E5-46B8-B46B-2A1702F6C06E}" type="presParOf" srcId="{7D2EBF4F-6FA7-46E2-BB1F-D6CDD4BB1445}" destId="{D6923577-46E0-44EE-AE48-39B9C846F395}" srcOrd="0" destOrd="0" presId="urn:microsoft.com/office/officeart/2008/layout/VerticalAccentList"/>
    <dgm:cxn modelId="{9058C27C-7F2F-4545-97BD-87D12C3EE5C6}" type="presParOf" srcId="{657D845E-66BD-4A30-A6E1-695710604DD7}" destId="{872F4075-0EE3-4E55-A18B-DB5A2DECCAD0}" srcOrd="7" destOrd="0" presId="urn:microsoft.com/office/officeart/2008/layout/VerticalAccentList"/>
    <dgm:cxn modelId="{95F9A20C-A8A4-459C-BCBE-FD95B83AE290}" type="presParOf" srcId="{872F4075-0EE3-4E55-A18B-DB5A2DECCAD0}" destId="{6FD6F032-7C4E-4BEB-A1BD-D9DB3EA3871C}" srcOrd="0" destOrd="0" presId="urn:microsoft.com/office/officeart/2008/layout/VerticalAccentList"/>
    <dgm:cxn modelId="{E503E32E-4B70-44AB-BF05-8327F2DA5C7D}" type="presParOf" srcId="{872F4075-0EE3-4E55-A18B-DB5A2DECCAD0}" destId="{4DCD3046-5500-46FB-B05F-7406C4D21D2C}" srcOrd="1" destOrd="0" presId="urn:microsoft.com/office/officeart/2008/layout/VerticalAccentList"/>
    <dgm:cxn modelId="{06C5E9C1-B681-470E-9710-D907D1AD5A84}" type="presParOf" srcId="{872F4075-0EE3-4E55-A18B-DB5A2DECCAD0}" destId="{68E9170F-A958-4F0A-ABBB-8C40FEC254EC}" srcOrd="2" destOrd="0" presId="urn:microsoft.com/office/officeart/2008/layout/VerticalAccentList"/>
    <dgm:cxn modelId="{38AD9151-B0B1-438C-9AF4-98AD6508FB1E}" type="presParOf" srcId="{872F4075-0EE3-4E55-A18B-DB5A2DECCAD0}" destId="{94DB663A-D219-4E7D-A5F3-57F2778DC022}" srcOrd="3" destOrd="0" presId="urn:microsoft.com/office/officeart/2008/layout/VerticalAccentList"/>
    <dgm:cxn modelId="{DAC7D3D7-CCD0-4DBB-8DBF-6F98CDE15A90}" type="presParOf" srcId="{872F4075-0EE3-4E55-A18B-DB5A2DECCAD0}" destId="{DC9094C4-E56A-47D2-8E81-AFC70516FFC5}" srcOrd="4" destOrd="0" presId="urn:microsoft.com/office/officeart/2008/layout/VerticalAccentList"/>
    <dgm:cxn modelId="{3D1EDC35-5F34-4591-873E-22BE7C2D51D3}" type="presParOf" srcId="{872F4075-0EE3-4E55-A18B-DB5A2DECCAD0}" destId="{029774FF-2DC0-4FDA-9203-10647F8BE8DF}" srcOrd="5" destOrd="0" presId="urn:microsoft.com/office/officeart/2008/layout/VerticalAccentList"/>
    <dgm:cxn modelId="{824C0251-0073-4BFD-90EC-C8D17688CC54}" type="presParOf" srcId="{872F4075-0EE3-4E55-A18B-DB5A2DECCAD0}" destId="{CCA985BA-D713-4870-8C3D-579A7B79874E}" srcOrd="6" destOrd="0" presId="urn:microsoft.com/office/officeart/2008/layout/VerticalAccentList"/>
    <dgm:cxn modelId="{8482EE50-9003-4BE8-B2BE-E0CCA82B6399}" type="presParOf" srcId="{657D845E-66BD-4A30-A6E1-695710604DD7}" destId="{95377457-438A-450A-A451-3C9C1F9F352C}" srcOrd="8" destOrd="0" presId="urn:microsoft.com/office/officeart/2008/layout/VerticalAccentList"/>
    <dgm:cxn modelId="{FBEC4CCE-27E1-4E9C-A614-B6B69AA46923}" type="presParOf" srcId="{657D845E-66BD-4A30-A6E1-695710604DD7}" destId="{661C2957-908E-4AF8-B498-508D0357DD55}" srcOrd="9" destOrd="0" presId="urn:microsoft.com/office/officeart/2008/layout/VerticalAccentList"/>
    <dgm:cxn modelId="{4A2514CF-E53A-4688-9289-BFC32FD7F78F}" type="presParOf" srcId="{661C2957-908E-4AF8-B498-508D0357DD55}" destId="{B2A259FF-51E8-4129-AE18-C83AE8C8111C}" srcOrd="0" destOrd="0" presId="urn:microsoft.com/office/officeart/2008/layout/VerticalAccentList"/>
    <dgm:cxn modelId="{E0337A1C-1B31-43BC-B4CB-CD4EDC957C32}" type="presParOf" srcId="{657D845E-66BD-4A30-A6E1-695710604DD7}" destId="{1C834F87-17DA-4CD0-9EB4-E97042533015}" srcOrd="10" destOrd="0" presId="urn:microsoft.com/office/officeart/2008/layout/VerticalAccentList"/>
    <dgm:cxn modelId="{69F6C485-EDB4-4C91-8129-041737A34F10}" type="presParOf" srcId="{1C834F87-17DA-4CD0-9EB4-E97042533015}" destId="{EC4352A3-01A4-429F-BF22-A49767FAF059}" srcOrd="0" destOrd="0" presId="urn:microsoft.com/office/officeart/2008/layout/VerticalAccentList"/>
    <dgm:cxn modelId="{D74009E5-DF98-4734-8A8C-C0BE4BF3BFA9}" type="presParOf" srcId="{1C834F87-17DA-4CD0-9EB4-E97042533015}" destId="{61FA8A6A-81C9-4084-BC70-D8EF7F127D2E}" srcOrd="1" destOrd="0" presId="urn:microsoft.com/office/officeart/2008/layout/VerticalAccentList"/>
    <dgm:cxn modelId="{FE82BE31-CC2D-41E0-B00A-FB44D58031ED}" type="presParOf" srcId="{1C834F87-17DA-4CD0-9EB4-E97042533015}" destId="{95793FE5-8548-4467-A1C8-838731783BB0}" srcOrd="2" destOrd="0" presId="urn:microsoft.com/office/officeart/2008/layout/VerticalAccentList"/>
    <dgm:cxn modelId="{E28314EE-007C-4317-B99B-D7398A814831}" type="presParOf" srcId="{1C834F87-17DA-4CD0-9EB4-E97042533015}" destId="{6CBF55BB-A40A-4B91-AF20-786B4E5CD956}" srcOrd="3" destOrd="0" presId="urn:microsoft.com/office/officeart/2008/layout/VerticalAccentList"/>
    <dgm:cxn modelId="{E3C93D1A-B088-4B9F-AD2C-7012BE7C30F2}" type="presParOf" srcId="{1C834F87-17DA-4CD0-9EB4-E97042533015}" destId="{CE97768F-CF57-4A02-AF38-726EB64B0CCA}" srcOrd="4" destOrd="0" presId="urn:microsoft.com/office/officeart/2008/layout/VerticalAccentList"/>
    <dgm:cxn modelId="{E7DD413E-1C79-41FC-B606-E3BC6CF04889}" type="presParOf" srcId="{1C834F87-17DA-4CD0-9EB4-E97042533015}" destId="{F84B5B74-3493-4ED5-994E-8F5FCF01D9B0}" srcOrd="5" destOrd="0" presId="urn:microsoft.com/office/officeart/2008/layout/VerticalAccentList"/>
    <dgm:cxn modelId="{5ECA0EAD-F310-4A39-94BA-1010A53DE0E5}" type="presParOf" srcId="{1C834F87-17DA-4CD0-9EB4-E97042533015}" destId="{3310A29C-AE8C-459A-9AE6-0FE79462DE26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A05E1D-8DE2-49A7-A922-7A5C055F0EE2}">
      <dsp:nvSpPr>
        <dsp:cNvPr id="0" name=""/>
        <dsp:cNvSpPr/>
      </dsp:nvSpPr>
      <dsp:spPr>
        <a:xfrm>
          <a:off x="0" y="0"/>
          <a:ext cx="6666833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6FC6DE-817B-49BC-8368-CE7E45A26055}">
      <dsp:nvSpPr>
        <dsp:cNvPr id="0" name=""/>
        <dsp:cNvSpPr/>
      </dsp:nvSpPr>
      <dsp:spPr>
        <a:xfrm>
          <a:off x="0" y="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Αποτελεί έναν από τους βασικότερους μηχανισμούς αλληλεπίδρασης μεταξύ ανθρώπου και ψηφιακών συστημάτων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0" y="0"/>
        <a:ext cx="6666833" cy="1363480"/>
      </dsp:txXfrm>
    </dsp:sp>
    <dsp:sp modelId="{E8F46526-D3B1-4FAC-9637-9C9481C474A2}">
      <dsp:nvSpPr>
        <dsp:cNvPr id="0" name=""/>
        <dsp:cNvSpPr/>
      </dsp:nvSpPr>
      <dsp:spPr>
        <a:xfrm>
          <a:off x="0" y="1363480"/>
          <a:ext cx="6666833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294825"/>
                <a:satOff val="-30989"/>
                <a:lumOff val="267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94825"/>
                <a:satOff val="-30989"/>
                <a:lumOff val="267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94825"/>
                <a:satOff val="-30989"/>
                <a:lumOff val="267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50000"/>
              <a:hueOff val="294825"/>
              <a:satOff val="-30989"/>
              <a:lumOff val="267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1C13DA-BA0F-4C70-8D4F-D40A5BD75830}">
      <dsp:nvSpPr>
        <dsp:cNvPr id="0" name=""/>
        <dsp:cNvSpPr/>
      </dsp:nvSpPr>
      <dsp:spPr>
        <a:xfrm>
          <a:off x="0" y="136348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Χρησιμοποιείται για την προσομοίωση ιδιοτήτων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l-GR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όπως η αντίσταση, η επαφή και η αλληλεπίδραση με αντικείμενα στον χώρο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0" y="1363480"/>
        <a:ext cx="6666833" cy="1363480"/>
      </dsp:txXfrm>
    </dsp:sp>
    <dsp:sp modelId="{1C735ECA-EA26-43BA-9FB0-51235D2CA2EE}">
      <dsp:nvSpPr>
        <dsp:cNvPr id="0" name=""/>
        <dsp:cNvSpPr/>
      </dsp:nvSpPr>
      <dsp:spPr>
        <a:xfrm>
          <a:off x="0" y="2726960"/>
          <a:ext cx="6666833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589649"/>
                <a:satOff val="-61978"/>
                <a:lumOff val="534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589649"/>
                <a:satOff val="-61978"/>
                <a:lumOff val="534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589649"/>
                <a:satOff val="-61978"/>
                <a:lumOff val="534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50000"/>
              <a:hueOff val="589649"/>
              <a:satOff val="-61978"/>
              <a:lumOff val="5348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81DAC2-EEBF-4498-888A-8AA595164A7D}">
      <dsp:nvSpPr>
        <dsp:cNvPr id="0" name=""/>
        <dsp:cNvSpPr/>
      </dsp:nvSpPr>
      <dsp:spPr>
        <a:xfrm>
          <a:off x="0" y="272696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Επιτρέπει τη μετάδοση αισθητηριακών πληροφοριών που σχετίζονται με την αίσθηση της αφής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0" y="2726960"/>
        <a:ext cx="6666833" cy="1363480"/>
      </dsp:txXfrm>
    </dsp:sp>
    <dsp:sp modelId="{B483E586-D8E6-43E3-BC76-CC41F91E8185}">
      <dsp:nvSpPr>
        <dsp:cNvPr id="0" name=""/>
        <dsp:cNvSpPr/>
      </dsp:nvSpPr>
      <dsp:spPr>
        <a:xfrm>
          <a:off x="0" y="4090440"/>
          <a:ext cx="6666833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294825"/>
                <a:satOff val="-30989"/>
                <a:lumOff val="267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94825"/>
                <a:satOff val="-30989"/>
                <a:lumOff val="267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94825"/>
                <a:satOff val="-30989"/>
                <a:lumOff val="267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50000"/>
              <a:hueOff val="294825"/>
              <a:satOff val="-30989"/>
              <a:lumOff val="267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AB6550-02C3-42AB-98F2-B99C3AE74522}">
      <dsp:nvSpPr>
        <dsp:cNvPr id="0" name=""/>
        <dsp:cNvSpPr/>
      </dsp:nvSpPr>
      <dsp:spPr>
        <a:xfrm>
          <a:off x="0" y="409044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Ενισχύει σημαντικά τη βιωματική εμπειρία του χρήστη, καθώς η αλληλεπίδραση δεν περιορίζεται πλέον στην παρατήρηση, αλλά επεκτείνεται στην αίσθηση της αφής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l-GR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090440"/>
        <a:ext cx="6666833" cy="1363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A05E1D-8DE2-49A7-A922-7A5C055F0EE2}">
      <dsp:nvSpPr>
        <dsp:cNvPr id="0" name=""/>
        <dsp:cNvSpPr/>
      </dsp:nvSpPr>
      <dsp:spPr>
        <a:xfrm>
          <a:off x="0" y="0"/>
          <a:ext cx="6666833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6FC6DE-817B-49BC-8368-CE7E45A26055}">
      <dsp:nvSpPr>
        <dsp:cNvPr id="0" name=""/>
        <dsp:cNvSpPr/>
      </dsp:nvSpPr>
      <dsp:spPr>
        <a:xfrm>
          <a:off x="0" y="0"/>
          <a:ext cx="6666833" cy="1398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Προηγμένο σύστημα απτικής διεπαφής (haptic interface).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666833" cy="1398943"/>
      </dsp:txXfrm>
    </dsp:sp>
    <dsp:sp modelId="{E8F46526-D3B1-4FAC-9637-9C9481C474A2}">
      <dsp:nvSpPr>
        <dsp:cNvPr id="0" name=""/>
        <dsp:cNvSpPr/>
      </dsp:nvSpPr>
      <dsp:spPr>
        <a:xfrm>
          <a:off x="0" y="1080039"/>
          <a:ext cx="6666833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294825"/>
                <a:satOff val="-30989"/>
                <a:lumOff val="267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94825"/>
                <a:satOff val="-30989"/>
                <a:lumOff val="267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94825"/>
                <a:satOff val="-30989"/>
                <a:lumOff val="267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50000"/>
              <a:hueOff val="294825"/>
              <a:satOff val="-30989"/>
              <a:lumOff val="267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1C13DA-BA0F-4C70-8D4F-D40A5BD75830}">
      <dsp:nvSpPr>
        <dsp:cNvPr id="0" name=""/>
        <dsp:cNvSpPr/>
      </dsp:nvSpPr>
      <dsp:spPr>
        <a:xfrm>
          <a:off x="0" y="1209274"/>
          <a:ext cx="6666833" cy="1398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Καταγραφή των κινήσεων του χεριού &amp; ανάδραση δύναμης (</a:t>
          </a:r>
          <a:r>
            <a:rPr lang="el-GR" sz="25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force</a:t>
          </a:r>
          <a:r>
            <a:rPr lang="el-GR" sz="25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l-GR" sz="25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feedback</a:t>
          </a:r>
          <a:r>
            <a:rPr lang="el-GR" sz="25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)</a:t>
          </a:r>
        </a:p>
      </dsp:txBody>
      <dsp:txXfrm>
        <a:off x="0" y="1209274"/>
        <a:ext cx="6666833" cy="1398943"/>
      </dsp:txXfrm>
    </dsp:sp>
    <dsp:sp modelId="{1C735ECA-EA26-43BA-9FB0-51235D2CA2EE}">
      <dsp:nvSpPr>
        <dsp:cNvPr id="0" name=""/>
        <dsp:cNvSpPr/>
      </dsp:nvSpPr>
      <dsp:spPr>
        <a:xfrm>
          <a:off x="0" y="2407049"/>
          <a:ext cx="6666833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589649"/>
                <a:satOff val="-61978"/>
                <a:lumOff val="534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589649"/>
                <a:satOff val="-61978"/>
                <a:lumOff val="534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589649"/>
                <a:satOff val="-61978"/>
                <a:lumOff val="534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50000"/>
              <a:hueOff val="589649"/>
              <a:satOff val="-61978"/>
              <a:lumOff val="5348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81DAC2-EEBF-4498-888A-8AA595164A7D}">
      <dsp:nvSpPr>
        <dsp:cNvPr id="0" name=""/>
        <dsp:cNvSpPr/>
      </dsp:nvSpPr>
      <dsp:spPr>
        <a:xfrm>
          <a:off x="0" y="2606524"/>
          <a:ext cx="6666833" cy="1398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 βαθμοί ελευθερίας για θέση &amp; προσανατολισμό, με ακριβή ανίχνευση σε πραγματικό χρόνο και ανάλυση που υπερβαίνει τα 450 </a:t>
          </a:r>
          <a:r>
            <a:rPr lang="el-GR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dpi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06524"/>
        <a:ext cx="6666833" cy="1398943"/>
      </dsp:txXfrm>
    </dsp:sp>
    <dsp:sp modelId="{B483E586-D8E6-43E3-BC76-CC41F91E8185}">
      <dsp:nvSpPr>
        <dsp:cNvPr id="0" name=""/>
        <dsp:cNvSpPr/>
      </dsp:nvSpPr>
      <dsp:spPr>
        <a:xfrm>
          <a:off x="0" y="4107184"/>
          <a:ext cx="6666833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294825"/>
                <a:satOff val="-30989"/>
                <a:lumOff val="267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94825"/>
                <a:satOff val="-30989"/>
                <a:lumOff val="267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94825"/>
                <a:satOff val="-30989"/>
                <a:lumOff val="267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50000"/>
              <a:hueOff val="294825"/>
              <a:satOff val="-30989"/>
              <a:lumOff val="267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AB6550-02C3-42AB-98F2-B99C3AE74522}">
      <dsp:nvSpPr>
        <dsp:cNvPr id="0" name=""/>
        <dsp:cNvSpPr/>
      </dsp:nvSpPr>
      <dsp:spPr>
        <a:xfrm>
          <a:off x="0" y="4196829"/>
          <a:ext cx="6666833" cy="1398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el-GR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βαθμοί ελευθερίας στην απτική ανάδραση, με ελεγχόμενες δυνάμεις έως περίπου 3.3 N</a:t>
          </a:r>
        </a:p>
      </dsp:txBody>
      <dsp:txXfrm>
        <a:off x="0" y="4196829"/>
        <a:ext cx="6666833" cy="1398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7AD79-7810-43CC-9B00-0B1ABB243BE3}">
      <dsp:nvSpPr>
        <dsp:cNvPr id="0" name=""/>
        <dsp:cNvSpPr/>
      </dsp:nvSpPr>
      <dsp:spPr>
        <a:xfrm>
          <a:off x="0" y="1969"/>
          <a:ext cx="8153396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D7848-6737-4709-BC0F-DF7EE0E74EC5}">
      <dsp:nvSpPr>
        <dsp:cNvPr id="0" name=""/>
        <dsp:cNvSpPr/>
      </dsp:nvSpPr>
      <dsp:spPr>
        <a:xfrm>
          <a:off x="0" y="1969"/>
          <a:ext cx="8153396" cy="1342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Μηχανή ανάπτυξης διαδραστικών εφαρμογών, προσομοιώσεων και ψηφιακών περιβαλλόντων.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69"/>
        <a:ext cx="8153396" cy="1342994"/>
      </dsp:txXfrm>
    </dsp:sp>
    <dsp:sp modelId="{492C4436-3B95-4B5F-B09F-29133422F0AD}">
      <dsp:nvSpPr>
        <dsp:cNvPr id="0" name=""/>
        <dsp:cNvSpPr/>
      </dsp:nvSpPr>
      <dsp:spPr>
        <a:xfrm>
          <a:off x="0" y="1058690"/>
          <a:ext cx="8153396" cy="0"/>
        </a:xfrm>
        <a:prstGeom prst="line">
          <a:avLst/>
        </a:prstGeom>
        <a:solidFill>
          <a:schemeClr val="accent1">
            <a:shade val="50000"/>
            <a:hueOff val="393099"/>
            <a:satOff val="-41319"/>
            <a:lumOff val="35655"/>
            <a:alphaOff val="0"/>
          </a:schemeClr>
        </a:solidFill>
        <a:ln w="19050" cap="flat" cmpd="sng" algn="ctr">
          <a:solidFill>
            <a:schemeClr val="accent1">
              <a:shade val="50000"/>
              <a:hueOff val="393099"/>
              <a:satOff val="-41319"/>
              <a:lumOff val="356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02D6E-437E-4D86-9CAF-5C7608A4B839}">
      <dsp:nvSpPr>
        <dsp:cNvPr id="0" name=""/>
        <dsp:cNvSpPr/>
      </dsp:nvSpPr>
      <dsp:spPr>
        <a:xfrm>
          <a:off x="0" y="1344963"/>
          <a:ext cx="8153396" cy="1342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βασίζεται σε ένα υβριδικό μοντέλο που συνδυάζει την παραδοσιακή γλώσσα προγραμματισμού 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++ με το οπτικό σύστημα δημιουργίας λογικής 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Blueprints Visual Scripting</a:t>
          </a: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344963"/>
        <a:ext cx="8153396" cy="1342994"/>
      </dsp:txXfrm>
    </dsp:sp>
    <dsp:sp modelId="{70246721-BDF9-4490-A64B-B439B264A959}">
      <dsp:nvSpPr>
        <dsp:cNvPr id="0" name=""/>
        <dsp:cNvSpPr/>
      </dsp:nvSpPr>
      <dsp:spPr>
        <a:xfrm>
          <a:off x="0" y="2429981"/>
          <a:ext cx="8153396" cy="0"/>
        </a:xfrm>
        <a:prstGeom prst="line">
          <a:avLst/>
        </a:prstGeom>
        <a:solidFill>
          <a:schemeClr val="accent1">
            <a:shade val="50000"/>
            <a:hueOff val="393099"/>
            <a:satOff val="-41319"/>
            <a:lumOff val="35655"/>
            <a:alphaOff val="0"/>
          </a:schemeClr>
        </a:solidFill>
        <a:ln w="19050" cap="flat" cmpd="sng" algn="ctr">
          <a:solidFill>
            <a:schemeClr val="accent1">
              <a:shade val="50000"/>
              <a:hueOff val="393099"/>
              <a:satOff val="-41319"/>
              <a:lumOff val="356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6F71EC-6425-4B65-968D-872E26979048}">
      <dsp:nvSpPr>
        <dsp:cNvPr id="0" name=""/>
        <dsp:cNvSpPr/>
      </dsp:nvSpPr>
      <dsp:spPr>
        <a:xfrm>
          <a:off x="0" y="2687957"/>
          <a:ext cx="8153396" cy="1342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Τα απτικά συστήματα μπορούν να ενσωματωθούν μέσω της αρχιτεκτονικής προσθέτων (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plugins</a:t>
          </a: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που προσφέρει η 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++.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87957"/>
        <a:ext cx="8153396" cy="13429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8D7BB-81D1-4A14-BF89-64255257E85C}">
      <dsp:nvSpPr>
        <dsp:cNvPr id="0" name=""/>
        <dsp:cNvSpPr/>
      </dsp:nvSpPr>
      <dsp:spPr>
        <a:xfrm>
          <a:off x="195234" y="6339"/>
          <a:ext cx="7932765" cy="24384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CDB45C-3D1B-470F-988D-90A143525253}">
      <dsp:nvSpPr>
        <dsp:cNvPr id="0" name=""/>
        <dsp:cNvSpPr/>
      </dsp:nvSpPr>
      <dsp:spPr>
        <a:xfrm>
          <a:off x="362515" y="326783"/>
          <a:ext cx="2071843" cy="17881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24000" r="-2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1692D2-7841-4A43-885F-656C60CFEDBE}">
      <dsp:nvSpPr>
        <dsp:cNvPr id="0" name=""/>
        <dsp:cNvSpPr/>
      </dsp:nvSpPr>
      <dsp:spPr>
        <a:xfrm rot="10800000">
          <a:off x="394131" y="2425883"/>
          <a:ext cx="1947386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Η ενσωμάτωση των απτικών συσκευών πραγματοποιείται μέσω προσαρμοσμένων προσθέτων σε C++, στην περίπτωση μας το HapticsDirect, τα οποία συνδέουν το SDK της συσκευής με τη μηχανή.</a:t>
          </a:r>
          <a:endParaRPr lang="el-GR" sz="1500" kern="1200" dirty="0"/>
        </a:p>
      </dsp:txBody>
      <dsp:txXfrm rot="10800000">
        <a:off x="454020" y="2425883"/>
        <a:ext cx="1827608" cy="2920377"/>
      </dsp:txXfrm>
    </dsp:sp>
    <dsp:sp modelId="{C31EC080-700C-4EA1-A6AA-8EB4230F3B7E}">
      <dsp:nvSpPr>
        <dsp:cNvPr id="0" name=""/>
        <dsp:cNvSpPr/>
      </dsp:nvSpPr>
      <dsp:spPr>
        <a:xfrm>
          <a:off x="2631862" y="308847"/>
          <a:ext cx="2427339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1AC1D3-74B3-46E4-84FF-108786DA8C00}">
      <dsp:nvSpPr>
        <dsp:cNvPr id="0" name=""/>
        <dsp:cNvSpPr/>
      </dsp:nvSpPr>
      <dsp:spPr>
        <a:xfrm rot="10800000">
          <a:off x="2986345" y="2425883"/>
          <a:ext cx="1947386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Το πρόσθετο ενσωματώνεται πλήρως στον Unreal Editor μέσω του παραθύρου </a:t>
          </a:r>
          <a:r>
            <a:rPr lang="el-GR" sz="15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Fab</a:t>
          </a:r>
          <a:r>
            <a:rPr lang="el-GR" sz="15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500" kern="1200" dirty="0"/>
        </a:p>
      </dsp:txBody>
      <dsp:txXfrm rot="10800000">
        <a:off x="3046234" y="2425883"/>
        <a:ext cx="1827608" cy="2920377"/>
      </dsp:txXfrm>
    </dsp:sp>
    <dsp:sp modelId="{A705B31D-F1E5-429E-9946-972D506FEACC}">
      <dsp:nvSpPr>
        <dsp:cNvPr id="0" name=""/>
        <dsp:cNvSpPr/>
      </dsp:nvSpPr>
      <dsp:spPr>
        <a:xfrm>
          <a:off x="5252869" y="326783"/>
          <a:ext cx="2745931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45000" r="-4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6026F6-E34F-43DC-850B-BF6B08EB96D3}">
      <dsp:nvSpPr>
        <dsp:cNvPr id="0" name=""/>
        <dsp:cNvSpPr/>
      </dsp:nvSpPr>
      <dsp:spPr>
        <a:xfrm rot="10800000">
          <a:off x="5534636" y="2438400"/>
          <a:ext cx="1947386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Μετά την εγκατάσταση, το πρόσθετο πρέπει να ενεργοποιηθεί μέσω του μενού Plugins, εντός του περιβάλλοντος ανάπτυξης, για το τρέχον έργο. </a:t>
          </a:r>
          <a:endParaRPr lang="el-GR" sz="1500" kern="1200" dirty="0"/>
        </a:p>
      </dsp:txBody>
      <dsp:txXfrm rot="10800000">
        <a:off x="5594525" y="2438400"/>
        <a:ext cx="1827608" cy="29203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7AD79-7810-43CC-9B00-0B1ABB243BE3}">
      <dsp:nvSpPr>
        <dsp:cNvPr id="0" name=""/>
        <dsp:cNvSpPr/>
      </dsp:nvSpPr>
      <dsp:spPr>
        <a:xfrm>
          <a:off x="0" y="2326"/>
          <a:ext cx="8153396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D7848-6737-4709-BC0F-DF7EE0E74EC5}">
      <dsp:nvSpPr>
        <dsp:cNvPr id="0" name=""/>
        <dsp:cNvSpPr/>
      </dsp:nvSpPr>
      <dsp:spPr>
        <a:xfrm>
          <a:off x="0" y="2326"/>
          <a:ext cx="8153396" cy="158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Πρόβλημα: η επίσημη υποστήριξη αφορά αποκλειστικά την έκδοση 4.27 και δεν είναι συμβατή με μεταγενέστερες </a:t>
          </a:r>
          <a:r>
            <a:rPr lang="el-GR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υποεκδόσεις</a:t>
          </a: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της σειράς 4.27, όπως η τρέχουσα ενεργή έκδοση 4.27.2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326"/>
        <a:ext cx="8153396" cy="1586795"/>
      </dsp:txXfrm>
    </dsp:sp>
    <dsp:sp modelId="{492C4436-3B95-4B5F-B09F-29133422F0AD}">
      <dsp:nvSpPr>
        <dsp:cNvPr id="0" name=""/>
        <dsp:cNvSpPr/>
      </dsp:nvSpPr>
      <dsp:spPr>
        <a:xfrm>
          <a:off x="0" y="1589121"/>
          <a:ext cx="8153396" cy="0"/>
        </a:xfrm>
        <a:prstGeom prst="line">
          <a:avLst/>
        </a:prstGeom>
        <a:solidFill>
          <a:schemeClr val="accent1">
            <a:shade val="50000"/>
            <a:hueOff val="393099"/>
            <a:satOff val="-41319"/>
            <a:lumOff val="35655"/>
            <a:alphaOff val="0"/>
          </a:schemeClr>
        </a:solidFill>
        <a:ln w="19050" cap="flat" cmpd="sng" algn="ctr">
          <a:solidFill>
            <a:schemeClr val="accent1">
              <a:shade val="50000"/>
              <a:hueOff val="393099"/>
              <a:satOff val="-41319"/>
              <a:lumOff val="356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02D6E-437E-4D86-9CAF-5C7608A4B839}">
      <dsp:nvSpPr>
        <dsp:cNvPr id="0" name=""/>
        <dsp:cNvSpPr/>
      </dsp:nvSpPr>
      <dsp:spPr>
        <a:xfrm>
          <a:off x="0" y="1589121"/>
          <a:ext cx="8153396" cy="158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Λύση: απαιτείται η επαναδιαμόρφωση (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reconfiguration</a:t>
          </a: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του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OpenHaptics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SDK</a:t>
          </a: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ώστε να υποστηρίζεται από την τρέχουσα έκδοση της μηχανής.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589121"/>
        <a:ext cx="8153396" cy="1586795"/>
      </dsp:txXfrm>
    </dsp:sp>
    <dsp:sp modelId="{70246721-BDF9-4490-A64B-B439B264A959}">
      <dsp:nvSpPr>
        <dsp:cNvPr id="0" name=""/>
        <dsp:cNvSpPr/>
      </dsp:nvSpPr>
      <dsp:spPr>
        <a:xfrm>
          <a:off x="0" y="3175917"/>
          <a:ext cx="8153396" cy="0"/>
        </a:xfrm>
        <a:prstGeom prst="line">
          <a:avLst/>
        </a:prstGeom>
        <a:solidFill>
          <a:schemeClr val="accent1">
            <a:shade val="50000"/>
            <a:hueOff val="393099"/>
            <a:satOff val="-41319"/>
            <a:lumOff val="35655"/>
            <a:alphaOff val="0"/>
          </a:schemeClr>
        </a:solidFill>
        <a:ln w="19050" cap="flat" cmpd="sng" algn="ctr">
          <a:solidFill>
            <a:schemeClr val="accent1">
              <a:shade val="50000"/>
              <a:hueOff val="393099"/>
              <a:satOff val="-41319"/>
              <a:lumOff val="356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6F71EC-6425-4B65-968D-872E26979048}">
      <dsp:nvSpPr>
        <dsp:cNvPr id="0" name=""/>
        <dsp:cNvSpPr/>
      </dsp:nvSpPr>
      <dsp:spPr>
        <a:xfrm>
          <a:off x="0" y="3175917"/>
          <a:ext cx="8153396" cy="158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Η μέθοδος που ακολουθήθηκε έγινε με την χρήση του 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Automation Tool</a:t>
          </a: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για πρόσθετα που αναπτύσσονται και διανέμονται από τρίτους κατασκευαστές.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175917"/>
        <a:ext cx="8153396" cy="15867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E0475-AD1A-4A14-99AB-4EC42256C7DB}">
      <dsp:nvSpPr>
        <dsp:cNvPr id="0" name=""/>
        <dsp:cNvSpPr/>
      </dsp:nvSpPr>
      <dsp:spPr>
        <a:xfrm>
          <a:off x="348967" y="777979"/>
          <a:ext cx="6929645" cy="726258"/>
        </a:xfrm>
        <a:prstGeom prst="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accent1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solidFill>
                <a:schemeClr val="bg1"/>
              </a:solidFill>
            </a:rPr>
            <a:t>Αναπτύχθηκαν περιπτώσεις χρήσης με τρία διαφορετικά επίκεντρα ενδιαφέροντος: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348967" y="777979"/>
        <a:ext cx="6929645" cy="726258"/>
      </dsp:txXfrm>
    </dsp:sp>
    <dsp:sp modelId="{AE136588-062C-4658-A391-BEEF00966DC6}">
      <dsp:nvSpPr>
        <dsp:cNvPr id="0" name=""/>
        <dsp:cNvSpPr/>
      </dsp:nvSpPr>
      <dsp:spPr>
        <a:xfrm>
          <a:off x="348976" y="1504240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CAC4A1-9CF3-4799-879D-C8DAAE435875}">
      <dsp:nvSpPr>
        <dsp:cNvPr id="0" name=""/>
        <dsp:cNvSpPr/>
      </dsp:nvSpPr>
      <dsp:spPr>
        <a:xfrm>
          <a:off x="1326826" y="1504240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660190-2216-428E-920C-D40AA8F6FF03}">
      <dsp:nvSpPr>
        <dsp:cNvPr id="0" name=""/>
        <dsp:cNvSpPr/>
      </dsp:nvSpPr>
      <dsp:spPr>
        <a:xfrm>
          <a:off x="2304676" y="1504240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464BC5-74D6-4759-97FA-DC5D3A829F0B}">
      <dsp:nvSpPr>
        <dsp:cNvPr id="0" name=""/>
        <dsp:cNvSpPr/>
      </dsp:nvSpPr>
      <dsp:spPr>
        <a:xfrm>
          <a:off x="3282526" y="1504240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42ED24-0548-423D-A0EF-663515194718}">
      <dsp:nvSpPr>
        <dsp:cNvPr id="0" name=""/>
        <dsp:cNvSpPr/>
      </dsp:nvSpPr>
      <dsp:spPr>
        <a:xfrm>
          <a:off x="4260376" y="1504240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A09B75-66E6-4F1E-8CE6-81042A740750}">
      <dsp:nvSpPr>
        <dsp:cNvPr id="0" name=""/>
        <dsp:cNvSpPr/>
      </dsp:nvSpPr>
      <dsp:spPr>
        <a:xfrm>
          <a:off x="5238226" y="1504240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9D8D31-79AA-4BA2-8DC5-28C4C0C0791E}">
      <dsp:nvSpPr>
        <dsp:cNvPr id="0" name=""/>
        <dsp:cNvSpPr/>
      </dsp:nvSpPr>
      <dsp:spPr>
        <a:xfrm>
          <a:off x="6216076" y="1504240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28639E-07C0-44C5-A318-C95587116AC1}">
      <dsp:nvSpPr>
        <dsp:cNvPr id="0" name=""/>
        <dsp:cNvSpPr/>
      </dsp:nvSpPr>
      <dsp:spPr>
        <a:xfrm>
          <a:off x="374745" y="2002587"/>
          <a:ext cx="6929645" cy="927659"/>
        </a:xfrm>
        <a:prstGeom prst="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accent1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solidFill>
                <a:schemeClr val="bg1"/>
              </a:solidFill>
            </a:rPr>
            <a:t>1.	πρώτο επίπεδο: ο πειραματισμός επικεντρώνεται στις βασικές ιδιότητες των υλικών, όπως η σκληρότητα (Hardness), η ολισθηρότητα (Friction) και η διαπερατότητα (Density)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374745" y="2002587"/>
        <a:ext cx="6929645" cy="927659"/>
      </dsp:txXfrm>
    </dsp:sp>
    <dsp:sp modelId="{8F77713E-40E9-4A54-96C4-9FF45C3C1FD0}">
      <dsp:nvSpPr>
        <dsp:cNvPr id="0" name=""/>
        <dsp:cNvSpPr/>
      </dsp:nvSpPr>
      <dsp:spPr>
        <a:xfrm>
          <a:off x="374764" y="2930247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9C025-6836-4582-B067-7020DCF9F9C0}">
      <dsp:nvSpPr>
        <dsp:cNvPr id="0" name=""/>
        <dsp:cNvSpPr/>
      </dsp:nvSpPr>
      <dsp:spPr>
        <a:xfrm>
          <a:off x="1352614" y="2930247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B7780E-DC2F-4AF9-B67D-31B2793D0EEB}">
      <dsp:nvSpPr>
        <dsp:cNvPr id="0" name=""/>
        <dsp:cNvSpPr/>
      </dsp:nvSpPr>
      <dsp:spPr>
        <a:xfrm>
          <a:off x="2330464" y="2930247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4642F0-A55B-4659-ABE6-17306845A7F0}">
      <dsp:nvSpPr>
        <dsp:cNvPr id="0" name=""/>
        <dsp:cNvSpPr/>
      </dsp:nvSpPr>
      <dsp:spPr>
        <a:xfrm>
          <a:off x="3308314" y="2930247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64B685-994F-494C-A47E-52F49B631729}">
      <dsp:nvSpPr>
        <dsp:cNvPr id="0" name=""/>
        <dsp:cNvSpPr/>
      </dsp:nvSpPr>
      <dsp:spPr>
        <a:xfrm>
          <a:off x="4286164" y="2930247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88D169-D284-46D0-9ABC-1D55602244F1}">
      <dsp:nvSpPr>
        <dsp:cNvPr id="0" name=""/>
        <dsp:cNvSpPr/>
      </dsp:nvSpPr>
      <dsp:spPr>
        <a:xfrm>
          <a:off x="5264014" y="2930247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825E3E-36EB-4F0E-811D-19343B76F67F}">
      <dsp:nvSpPr>
        <dsp:cNvPr id="0" name=""/>
        <dsp:cNvSpPr/>
      </dsp:nvSpPr>
      <dsp:spPr>
        <a:xfrm>
          <a:off x="6241864" y="2930247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923577-46E0-44EE-AE48-39B9C846F395}">
      <dsp:nvSpPr>
        <dsp:cNvPr id="0" name=""/>
        <dsp:cNvSpPr/>
      </dsp:nvSpPr>
      <dsp:spPr>
        <a:xfrm>
          <a:off x="388743" y="3357138"/>
          <a:ext cx="6929645" cy="918593"/>
        </a:xfrm>
        <a:prstGeom prst="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accent1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solidFill>
                <a:schemeClr val="bg1"/>
              </a:solidFill>
            </a:rPr>
            <a:t>2.	δεύτερο επίπεδο: εστιάζει στην υφή των επιφανειών (Texture) και στο πώς, μέσω ψηλάφησης, ο χρήστης μπορεί να αναγνωρίσει αυλακώσεις, καμπύλες και εξογκώματα. 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388743" y="3357138"/>
        <a:ext cx="6929645" cy="918593"/>
      </dsp:txXfrm>
    </dsp:sp>
    <dsp:sp modelId="{6FD6F032-7C4E-4BEB-A1BD-D9DB3EA3871C}">
      <dsp:nvSpPr>
        <dsp:cNvPr id="0" name=""/>
        <dsp:cNvSpPr/>
      </dsp:nvSpPr>
      <dsp:spPr>
        <a:xfrm>
          <a:off x="388743" y="4275732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CD3046-5500-46FB-B05F-7406C4D21D2C}">
      <dsp:nvSpPr>
        <dsp:cNvPr id="0" name=""/>
        <dsp:cNvSpPr/>
      </dsp:nvSpPr>
      <dsp:spPr>
        <a:xfrm>
          <a:off x="1366593" y="4275732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E9170F-A958-4F0A-ABBB-8C40FEC254EC}">
      <dsp:nvSpPr>
        <dsp:cNvPr id="0" name=""/>
        <dsp:cNvSpPr/>
      </dsp:nvSpPr>
      <dsp:spPr>
        <a:xfrm>
          <a:off x="2344443" y="4275732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DB663A-D219-4E7D-A5F3-57F2778DC022}">
      <dsp:nvSpPr>
        <dsp:cNvPr id="0" name=""/>
        <dsp:cNvSpPr/>
      </dsp:nvSpPr>
      <dsp:spPr>
        <a:xfrm>
          <a:off x="3322293" y="4275732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9094C4-E56A-47D2-8E81-AFC70516FFC5}">
      <dsp:nvSpPr>
        <dsp:cNvPr id="0" name=""/>
        <dsp:cNvSpPr/>
      </dsp:nvSpPr>
      <dsp:spPr>
        <a:xfrm>
          <a:off x="4300143" y="4275732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9774FF-2DC0-4FDA-9203-10647F8BE8DF}">
      <dsp:nvSpPr>
        <dsp:cNvPr id="0" name=""/>
        <dsp:cNvSpPr/>
      </dsp:nvSpPr>
      <dsp:spPr>
        <a:xfrm>
          <a:off x="5277993" y="4275732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A985BA-D713-4870-8C3D-579A7B79874E}">
      <dsp:nvSpPr>
        <dsp:cNvPr id="0" name=""/>
        <dsp:cNvSpPr/>
      </dsp:nvSpPr>
      <dsp:spPr>
        <a:xfrm>
          <a:off x="6255843" y="4275732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A259FF-51E8-4129-AE18-C83AE8C8111C}">
      <dsp:nvSpPr>
        <dsp:cNvPr id="0" name=""/>
        <dsp:cNvSpPr/>
      </dsp:nvSpPr>
      <dsp:spPr>
        <a:xfrm>
          <a:off x="361856" y="4721403"/>
          <a:ext cx="6929645" cy="629967"/>
        </a:xfrm>
        <a:prstGeom prst="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accent1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solidFill>
                <a:schemeClr val="bg1"/>
              </a:solidFill>
            </a:rPr>
            <a:t>3.	τρίτο επίπεδο: είναι αφιερωμένο στην αναγνώριση αντικειμένων (Shapes) αποκλειστικά μέσω απτικής πληροφορίας (Tactile interaction)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361856" y="4721403"/>
        <a:ext cx="6929645" cy="629967"/>
      </dsp:txXfrm>
    </dsp:sp>
    <dsp:sp modelId="{EC4352A3-01A4-429F-BF22-A49767FAF059}">
      <dsp:nvSpPr>
        <dsp:cNvPr id="0" name=""/>
        <dsp:cNvSpPr/>
      </dsp:nvSpPr>
      <dsp:spPr>
        <a:xfrm>
          <a:off x="361865" y="5351368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FA8A6A-81C9-4084-BC70-D8EF7F127D2E}">
      <dsp:nvSpPr>
        <dsp:cNvPr id="0" name=""/>
        <dsp:cNvSpPr/>
      </dsp:nvSpPr>
      <dsp:spPr>
        <a:xfrm>
          <a:off x="1339715" y="5351368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793FE5-8548-4467-A1C8-838731783BB0}">
      <dsp:nvSpPr>
        <dsp:cNvPr id="0" name=""/>
        <dsp:cNvSpPr/>
      </dsp:nvSpPr>
      <dsp:spPr>
        <a:xfrm>
          <a:off x="2317565" y="5351368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BF55BB-A40A-4B91-AF20-786B4E5CD956}">
      <dsp:nvSpPr>
        <dsp:cNvPr id="0" name=""/>
        <dsp:cNvSpPr/>
      </dsp:nvSpPr>
      <dsp:spPr>
        <a:xfrm>
          <a:off x="3295415" y="5351368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97768F-CF57-4A02-AF38-726EB64B0CCA}">
      <dsp:nvSpPr>
        <dsp:cNvPr id="0" name=""/>
        <dsp:cNvSpPr/>
      </dsp:nvSpPr>
      <dsp:spPr>
        <a:xfrm>
          <a:off x="4273265" y="5351368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4B5B74-3493-4ED5-994E-8F5FCF01D9B0}">
      <dsp:nvSpPr>
        <dsp:cNvPr id="0" name=""/>
        <dsp:cNvSpPr/>
      </dsp:nvSpPr>
      <dsp:spPr>
        <a:xfrm>
          <a:off x="5251115" y="5351368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10A29C-AE8C-459A-9AE6-0FE79462DE26}">
      <dsp:nvSpPr>
        <dsp:cNvPr id="0" name=""/>
        <dsp:cNvSpPr/>
      </dsp:nvSpPr>
      <dsp:spPr>
        <a:xfrm>
          <a:off x="6228965" y="5351368"/>
          <a:ext cx="923952" cy="15399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5F933-BA39-4CE6-9E5A-33F81B711E23}" type="datetimeFigureOut">
              <a:rPr lang="el-GR" smtClean="0"/>
              <a:t>18/2/2026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357B2-BAFE-4E04-AF17-5394A57934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21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889FFB-4550-3A49-C4F0-22CD0A0AF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AD6B80E-8CB7-F248-714A-DA3E1333D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2BDC145-C98E-979C-7401-4781A5A59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7473-EF74-4240-88A7-B37E05D9D95C}" type="datetime1">
              <a:rPr lang="el-GR" smtClean="0"/>
              <a:t>18/2/2026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54CB897-346F-0C87-1038-71469C5BB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3719674-3123-B3ED-F4A8-C57189AA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700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D3383E-BAF6-3164-8C90-7D3EBA4EC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EB51FA9-5F66-8787-26BA-4855924D2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53331BB-A413-3AEE-F915-77930284C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4425-F65C-4B53-83CC-860FFF163959}" type="datetime1">
              <a:rPr lang="el-GR" smtClean="0"/>
              <a:t>18/2/2026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73CE3C8-681A-CB5C-135F-5B0D5BD67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06F25C3-BE75-73D8-4E10-C5EF2F11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494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2E826A1A-B67F-F687-C829-6042B417B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1767598-B293-398A-C5DE-1BC9AE8F7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D1C5665-18A0-E057-2FBF-F68036C00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67EBE-D2BD-4107-ACAC-7AAAE8F4D19E}" type="datetime1">
              <a:rPr lang="el-GR" smtClean="0"/>
              <a:t>18/2/2026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10D698D-9B68-F230-2ED7-D4EE6C94E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F982538-8CEF-51B5-2F34-79C059ABB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458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4ACC65-43CC-006A-54B0-AFC1CE249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96E7998-D458-7831-2A66-017AB6FF8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4545CC1-BF87-D4C8-6128-767C3A815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A48C-3ECE-4631-86C4-70B1A73BB3D8}" type="datetime1">
              <a:rPr lang="el-GR" smtClean="0"/>
              <a:t>18/2/2026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74AD0BD-DC0C-1D84-1C68-ABCF88C4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8125F40-148A-EF76-44AF-538F17EAD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336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F692B85-446D-5A03-1A7C-A9C9126B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A4229D0-7FE0-8746-39B1-1ABC5D3B5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35BFF5A-6A51-9E91-D77D-34544C2C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9C044-3530-47E6-A599-3ABD1A4AD95C}" type="datetime1">
              <a:rPr lang="el-GR" smtClean="0"/>
              <a:t>18/2/2026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6A8E28C-1181-0FCB-276C-D60E89597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7B68B9F-EC8E-F0C9-6541-4D307CB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024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89981A-2BDD-D3F1-4201-25DD13BD1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645E0BC-CACF-867F-95BA-98DEE5BB9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59A8C07-35FD-2980-FCDD-EEB93CE1E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FA436B3-AE50-5D23-B2AA-61060C855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34E94-6DFF-4CE0-8389-B02C5461C848}" type="datetime1">
              <a:rPr lang="el-GR" smtClean="0"/>
              <a:t>18/2/2026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4DBB369-6A29-5E47-83A8-76674054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0CAC773-E665-FF1B-A4A8-EEC92E24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1391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3EF264-F863-9902-8FB8-269CD9F4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463DB10-3772-2E01-B470-A6350D948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2C13265-E385-E25F-87A6-B5B1BCA0A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38E4CC7F-F27C-BA72-5E31-ECEB7FB53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CFCF430-63BC-3DB0-8E1F-DD8917410E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C090F5A-CCF7-7135-C4DC-50E13D0ED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0D12-8ED0-4E5A-8A98-7F6B4D907B7F}" type="datetime1">
              <a:rPr lang="el-GR" smtClean="0"/>
              <a:t>18/2/2026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283B4F7-25B4-9C50-78CC-2C7235E6F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1B62AA39-D012-9FF5-D0E1-BDCF340B6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0002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5D0F37-C71E-6B33-42B5-360689D55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8DBA82-BF11-32A7-6057-E7B6DEC32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3E3-E7C7-4E0B-8054-6B355E4E3C75}" type="datetime1">
              <a:rPr lang="el-GR" smtClean="0"/>
              <a:t>18/2/2026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97F7EBC2-B587-37E7-531E-9CB69BC2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7B35DB0-1D62-EF19-D2A5-CF4AEC80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987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39598EF-FB70-99FD-41CB-D35030BDC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89A6-77DA-43DE-8A66-002D3B4408FF}" type="datetime1">
              <a:rPr lang="el-GR" smtClean="0"/>
              <a:t>18/2/2026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A2B0B3A-089D-BED2-CDEA-07BA1F06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95FEFD4-0189-1E9E-5E1A-37603FE4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078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BB4BD4-360E-B394-0015-D5B52392B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0A333BA-C35D-E7D4-95E2-660BBE243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D980251-298B-6690-A3D4-91A67EBBB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A8220CD-4619-B1EC-B726-97C720E74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D244-F522-4323-8D58-77F7845140A8}" type="datetime1">
              <a:rPr lang="el-GR" smtClean="0"/>
              <a:t>18/2/2026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7719376-6B89-5FC7-EBE5-19A01BE8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8CF1AD3-0938-A957-18E2-51A15451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320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E47512-C0DC-B3B8-7A48-C92982150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1EF247A8-7DEB-E027-C5BC-90716F338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88E7085-833D-9555-5D84-D8775D03F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59A9022-B0F2-7BD8-2966-BC09F05FE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5684-EFBF-4F19-BA91-18A304CDA45C}" type="datetime1">
              <a:rPr lang="el-GR" smtClean="0"/>
              <a:t>18/2/2026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2645819-84EF-F6F8-7C00-BDEA5BB6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F8253D2-549E-2A54-800D-DFC4AD0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000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82051C2C-5E7D-2659-128E-3E49877F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284B304-F529-969C-4FAD-2BAA999EB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25D7D35-C2CD-DE80-25B4-0EAC955798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4074B5-0F34-4D5F-AD90-D8B02F1FF884}" type="datetime1">
              <a:rPr lang="el-GR" smtClean="0"/>
              <a:t>18/2/2026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EBBDEC3-3C31-CD97-E391-2FB30538C3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4014855-E82A-CE81-D342-A1464BF8D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5758E5-3CC1-4397-B775-D34479B334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460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9652AA7-3EB1-7E3E-7933-6FF33204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717" y="817409"/>
            <a:ext cx="5929422" cy="1143897"/>
          </a:xfrm>
        </p:spPr>
        <p:txBody>
          <a:bodyPr anchor="b"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ΠΟΛΥΤΕΧΝΙΚΗ ΣΧΟΛΗ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ΤΜΗΜΑ ΜΗΧΑΝΙΚΩΝ ΠΛΗΡΟΦΟΡΙΚΗΣ ΚΑΙ ΗΛΕΚΤΡΟΝΙΚΩΝ ΣΥΣΤΗΜΑΤΩΝ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C741C1A-4F8F-F80F-F4D7-2FCD4349F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717" y="2423821"/>
            <a:ext cx="5929422" cy="3519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ΠΤΥΧΙΑΚΗ ΕΡΓΑΣΙΑ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«ΔΗΜΙΟΥΡΓΙΑ 3D ΓΡΑΦΙΚΩΝ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ΕΜΠΛΟΥΤΙΣΜΟ ΤΟΥΣ ΜΕ ΑΠΤΙΚΑ ΔΕΔΟΜΕΝΑ»</a:t>
            </a:r>
          </a:p>
          <a:p>
            <a:pPr marL="0" indent="0">
              <a:buNone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Της φοιτήτριας: ΡΑΓΚΑΤΣΗ ΓΕΩΡΓΙΑ </a:t>
            </a:r>
          </a:p>
          <a:p>
            <a:pPr marL="0" indent="0">
              <a:buNone/>
            </a:pP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Αρ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Μητρώου: 144324</a:t>
            </a:r>
          </a:p>
          <a:p>
            <a:pPr marL="0" indent="0">
              <a:buNone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Επιβλέπων καθηγητής: ΚΟΚΚΩΝΗΣ ΓΕΩΡΓΙΟΣ</a:t>
            </a:r>
          </a:p>
          <a:p>
            <a:pPr marL="0" indent="0">
              <a:buNone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Ημερομηνία: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19/02/2026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C300D5F-282E-66D0-045C-E7DCF5978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06" y="1492624"/>
            <a:ext cx="3765176" cy="37651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54FE807-BB5C-CE92-84FD-AF36F5B8A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3841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032E12-F579-EA97-23FD-7D269C227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ECC38246-6BB5-8AB9-C267-442D55DE7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C240EAF-E0FB-7F13-2B06-425509CD3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4EBAC2C-C397-4C91-4368-9A7116024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6EBE19D-6266-1645-C32E-FF0493AE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B7EE498-455A-EBEF-151A-A03395EFE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9CDBEA7-EE87-9AB6-B80B-37213C0182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DD1B46A-0879-2141-E1BC-0D012EA7F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4F6CDDF-98BA-5378-B46E-2B4C23450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D9AF6B9-853A-E13F-BB4F-4CA6FBF72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7D82CB5-1186-12FE-C52D-EC7BD629D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CFA2096-7097-CF67-0A34-381AF143E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9932162-E35E-2174-C993-5341678C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D263C6D-B45A-3AE9-0DAC-D2A264E61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D67DA58-EDC4-30AA-884E-7B58CCA3B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BD09FDC-CFA1-9DCA-B1F0-BF5F40C5B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26AA228-4725-B02E-A23E-949C52F51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78BAF94-48AC-A305-2D6F-4A1D74B93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CB74DAB-D9C7-15D7-6993-9F27A2089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C9016D2-E088-8F08-837B-BAC6256BC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6AE006D-87D4-6468-E147-371FFE304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0BED5600-476C-8573-A1D2-6337F4A36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B3A06B1-C640-6363-83F0-302916DA1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F54695C-C611-FAA4-D1D7-0E63087EE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AC21929-98A4-F714-64A1-8EC289239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5D38017-0E70-BC7B-5A66-A0E42CD44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E875925-BA9C-BFC3-CCA3-15E31FA26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14B02F88-4311-479F-3F4E-C3B97B4D6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2" y="368603"/>
            <a:ext cx="7520690" cy="84373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Πειράμ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ατα πρώτου επιπέδου</a:t>
            </a: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EC75567B-2F52-E972-61F1-58BDFA53A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7782" y="1180780"/>
            <a:ext cx="5674105" cy="530942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Πειράματα Ολισθηρότητας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C61DB8D-041E-7B74-90A5-30C06CAA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45758E5-3CC1-4397-B775-D34479B334B3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10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03A2B88-7130-99CF-9BDB-C11F2E573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76" y="2098247"/>
            <a:ext cx="10643590" cy="30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54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26B594-7BD6-5232-201A-E7A20867A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621A175E-73B4-1970-9D6C-15DAB349A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37FD2A8-2553-B17E-BB4D-3108F4879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A3E9156-C278-7DB4-D798-FF9BD15D9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1E91EC6-2DDE-1237-5597-BA1244288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7F3AF24-A0AC-3678-0F9C-A33FCF691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5FB26B9-2413-E0EA-1268-01FAF3D7B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7ED6DDD-D8AD-A907-7ED5-C4539C54A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FB8A111-4DD4-2D89-C527-BA67540AF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8D0667B-0A45-978B-E159-6E860A29C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8B4EB47D-9EFF-FB15-C7FC-A43FEB72B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FB09736-E5F9-6A74-EF5B-2BC9F0F38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520BFAE-A4A4-0E71-1234-E4B93483B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BEC028D-B79F-6ED2-6608-76517DE6D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151322A-D5A1-729C-1880-03994DBAD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298BF2-DE99-B7A3-611A-D52C26D04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414473F-F4CA-B53A-72D7-A0436FAA1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DBBF6FA-61AC-1199-2AE2-339455032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A31DCA1-AD69-212B-71FB-3ED5A07FC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D0D4271-49F0-09A7-2E30-6D5EF3D61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34128A8-1890-1A7D-745F-D7FC73F77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E3EFC752-48DF-50A8-61B7-4C52A788B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A67C85E-1148-9ED8-E637-35442700A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FA2ED6D-3204-32DF-7658-378BA3C02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F99CCA2-97F9-CC76-A025-13C0AA0C7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E340EBB-21DC-4EA3-8B92-64F23B6D7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4457644-BFF1-5946-5148-6E210D9A7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2D8E646E-F5B7-6508-16A3-0AD1F97B1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2" y="368603"/>
            <a:ext cx="7520690" cy="84373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Πειράμ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ατα πρώτου επιπέδου</a:t>
            </a: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3AAA58E5-AF52-ADA9-93FB-A94F763CF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7782" y="1180780"/>
            <a:ext cx="5674105" cy="530942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Πειράματα Διαπερατότητας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5193967-F5EB-BFAA-203C-370E37DD3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45758E5-3CC1-4397-B775-D34479B334B3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11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929C942-C1BF-1FA9-3739-548EFEBE4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782" y="1939397"/>
            <a:ext cx="7684344" cy="396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8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C267CD-DB78-F341-CA75-B300378B3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6B45835-3DB7-4D95-9290-E7C2C3AD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86C3D-5E02-4EC9-A07B-6786E96EC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A1BCCA4-FEFE-4004-9DD5-96DC53BFB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9025533-FEDC-498B-B634-AACB9C542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BCB9B21-6FC4-4E75-9B78-CBF710766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65F2E95-7169-4456-9FD1-FD404A2B1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C39C303-7680-46A4-83C1-D77C74DEA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BAE692AB-BE92-8F35-8D75-EC65DE9F3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34" y="416567"/>
            <a:ext cx="4550664" cy="900035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Physical Material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5845670-9C7C-C566-782D-6EA376D2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245758E5-3CC1-4397-B775-D34479B334B3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0444FCA-4187-F32C-3562-AEE991870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79" y="1235214"/>
            <a:ext cx="3493311" cy="498696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DF2DDA8-23AC-BD96-22E0-B3E3485E8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609" y="2796462"/>
            <a:ext cx="4176122" cy="3426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88A155-94B3-5053-E28C-132A079D965B}"/>
              </a:ext>
            </a:extLst>
          </p:cNvPr>
          <p:cNvSpPr txBox="1"/>
          <p:nvPr/>
        </p:nvSpPr>
        <p:spPr>
          <a:xfrm>
            <a:off x="5257609" y="137295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Τα </a:t>
            </a:r>
            <a:r>
              <a:rPr lang="el-GR" dirty="0" err="1">
                <a:solidFill>
                  <a:schemeClr val="bg1"/>
                </a:solidFill>
              </a:rPr>
              <a:t>Physical</a:t>
            </a:r>
            <a:r>
              <a:rPr lang="el-GR" dirty="0">
                <a:solidFill>
                  <a:schemeClr val="bg1"/>
                </a:solidFill>
              </a:rPr>
              <a:t> Materials (PM) στο </a:t>
            </a:r>
            <a:r>
              <a:rPr lang="el-GR" dirty="0" err="1">
                <a:solidFill>
                  <a:schemeClr val="bg1"/>
                </a:solidFill>
              </a:rPr>
              <a:t>Unreal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Engine</a:t>
            </a:r>
            <a:r>
              <a:rPr lang="el-GR" dirty="0">
                <a:solidFill>
                  <a:schemeClr val="bg1"/>
                </a:solidFill>
              </a:rPr>
              <a:t> αποτελούν ειδικά δεδομένα που χρησιμοποιούνται για τον καθορισμό της φυσικής συμπεριφοράς των αντικειμένων κατά την αλληλεπίδρασή τους με το περιβάλλον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5170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EB493-7D90-0668-A38F-6754E6595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5293963D-F806-9990-89A1-F755A6983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F18C4E5-983C-08EE-F714-B1693F548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7BD5516-F072-6AA5-1879-14BC064ED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9CF7839-C353-436F-4478-2ED475098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B3FA838-6C50-8E28-D05E-2B63557E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8BE18D7-1810-BD26-D27A-8D4BD624E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D16708B-069F-D38D-6E66-1650AFEB2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D461BA5-2E63-0CF8-4223-F6F0803EDB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266E483-A568-7DAF-985E-E62E21C58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4EA257A1-C9C8-11D9-C31E-099C523EA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9E7ED74-F130-266C-C73C-2E2DB8023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8AE04ED-74BD-E7DF-1B13-07F6D108A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03D2EB6-B282-10F2-1CFE-7AD40661E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C3ABA89-25F2-3A2C-3EA0-FCFB8D864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5378CA2-FA26-7BFA-59FE-023AE65F1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2572655A-34D0-CD8B-EE4F-3D217BE32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9BECDC8-3ABA-E107-C71E-DD6C7BFE9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8841D76E-E534-9C5A-6CE3-951D1B608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3E5E19A-CC7A-2D11-2A16-9DF92734E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47C8B2E-EFCA-6601-C9D6-57EAC2FFB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E2D5A51-6522-59A3-B6E2-E26F14CEC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60CEF466-C778-81D2-7229-7C7CA5262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135" y="547762"/>
            <a:ext cx="9556409" cy="942660"/>
          </a:xfrm>
          <a:noFill/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BP_HapticTrigger – </a:t>
            </a:r>
            <a:r>
              <a:rPr lang="el-GR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Αντικείμενα στο χώρο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BB249F1-357E-0DF2-D8BD-C056045A6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0D8FDE4-9DF5-1C20-A3F0-1AB2DC764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AC9E4D7-80FA-3AB0-7E93-D0C91ED19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16BA0CE-56AE-60F8-74F5-C789D8CAF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E5A71CA-6D19-FD65-BFED-DF0C44458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B1624D8-B837-EC59-9A7E-AA66DE60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245758E5-3CC1-4397-B775-D34479B334B3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13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00B1C1-8F78-26B2-6F78-F01A62D3D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4" y="1346579"/>
            <a:ext cx="5160468" cy="5219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D3EC59-B083-E059-A74C-124FA48D13F6}"/>
              </a:ext>
            </a:extLst>
          </p:cNvPr>
          <p:cNvSpPr txBox="1"/>
          <p:nvPr/>
        </p:nvSpPr>
        <p:spPr>
          <a:xfrm>
            <a:off x="6608181" y="1734168"/>
            <a:ext cx="48695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Το </a:t>
            </a:r>
            <a:r>
              <a:rPr lang="en-US" dirty="0">
                <a:solidFill>
                  <a:schemeClr val="bg1"/>
                </a:solidFill>
              </a:rPr>
              <a:t>Blueprint </a:t>
            </a:r>
            <a:r>
              <a:rPr lang="el-GR" dirty="0">
                <a:solidFill>
                  <a:schemeClr val="bg1"/>
                </a:solidFill>
              </a:rPr>
              <a:t> δέχεται ως ορίσματα ένα </a:t>
            </a:r>
            <a:r>
              <a:rPr lang="en-US" dirty="0">
                <a:solidFill>
                  <a:schemeClr val="bg1"/>
                </a:solidFill>
              </a:rPr>
              <a:t>Static Mesh </a:t>
            </a:r>
            <a:r>
              <a:rPr lang="el-GR" dirty="0">
                <a:solidFill>
                  <a:schemeClr val="bg1"/>
                </a:solidFill>
              </a:rPr>
              <a:t>για την γεωμετρία του αντικειμένου και  ένα Material ή </a:t>
            </a:r>
            <a:r>
              <a:rPr lang="en-US" dirty="0">
                <a:solidFill>
                  <a:schemeClr val="bg1"/>
                </a:solidFill>
              </a:rPr>
              <a:t>Material Instance </a:t>
            </a:r>
            <a:r>
              <a:rPr lang="el-GR" dirty="0">
                <a:solidFill>
                  <a:schemeClr val="bg1"/>
                </a:solidFill>
              </a:rPr>
              <a:t>για το υλικό του αντικειμένου.  </a:t>
            </a:r>
          </a:p>
        </p:txBody>
      </p:sp>
    </p:spTree>
    <p:extLst>
      <p:ext uri="{BB962C8B-B14F-4D97-AF65-F5344CB8AC3E}">
        <p14:creationId xmlns:p14="http://schemas.microsoft.com/office/powerpoint/2010/main" val="370261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9215-5A81-AFA2-32D9-75231715A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804F2EBC-9E8E-F350-12A4-2B81C14BC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79" y="717967"/>
            <a:ext cx="11177244" cy="1201648"/>
          </a:xfrm>
          <a:noFill/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BP_HapticTrigger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Physical to Haptic Material Function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114F38C-F331-4051-ACF8-EC01793D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245758E5-3CC1-4397-B775-D34479B334B3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10150845" y="4270841"/>
            <a:ext cx="1897885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F9EEB133-CBF6-42A6-E40C-4B20D5EA3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122" y="1902830"/>
            <a:ext cx="6550108" cy="45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3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6B521D-E04A-72C9-3E8C-2B72BF36E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6B45835-3DB7-4D95-9290-E7C2C3AD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86C3D-5E02-4EC9-A07B-6786E96EC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A1BCCA4-FEFE-4004-9DD5-96DC53BFB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9025533-FEDC-498B-B634-AACB9C542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BCB9B21-6FC4-4E75-9B78-CBF710766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65F2E95-7169-4456-9FD1-FD404A2B1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C39C303-7680-46A4-83C1-D77C74DEA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85E9F697-42BE-4E91-F854-52E29915B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136" y="547762"/>
            <a:ext cx="8819388" cy="942660"/>
          </a:xfrm>
          <a:noFill/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BP_HapticTrigger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Construction Script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5F6BF98-FDD1-C66E-6DC5-D4EEA3B1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245758E5-3CC1-4397-B775-D34479B334B3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15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C68AC44-188C-420D-A2AA-3F0D5F9B6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102" y="2418402"/>
            <a:ext cx="6407186" cy="311884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9355A30-2B5F-246A-AFD9-A29B3D080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64" y="2395365"/>
            <a:ext cx="5309726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71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115792-17BB-A340-1CE1-D621C858B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0295445B-063F-4703-D74D-D46D0F866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BA10F27-A3D3-ADE8-5636-50CD8A95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F35A714-7C8F-EEF5-2D6B-FC60CEA76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CA73276-2390-4204-BBF3-599986D3B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5C552F3-A8A2-B23A-24D3-3CC775C27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89688FE-3173-AF88-340C-1DCD84EF6E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3415E1B-F839-F176-D759-DCEB16BA60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8B2F140-810F-EE6B-7EBE-0101043F9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2CE70BF-0ACF-318A-90C0-4BB8C8086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0F55C2D9-67FC-B9E6-A456-ABE4C61BC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560342F-F057-DEC5-2872-30E5BC6C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B90142A-41B6-9242-0731-B096DC4CE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E199374-75CB-011A-005E-D7CB594B0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CB3D62C-2FAB-B896-1E93-9DFC45D55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E420869-2D17-CA35-3EA5-E13135C49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10EFD51-DBA3-4BE6-6E2B-203E0267C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4FFF3F8-CDFE-D5E9-4FF0-D35E0A7E26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030875E-AF9A-9FB4-CA24-232AAD9A8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40E74F1-6CFA-7FD6-9B28-F9DE06C5A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4CDF328-D18F-B72B-6BBF-B6D649E6A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013EB10A-DFE6-89FF-92DB-5F8359948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B278981-9C14-B801-DF2A-2054D0267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CE1FBD-95B8-6CC7-F4D7-7FA373083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A5124D4-1975-C3B2-058A-095B03A62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D60582A-D87B-9CCB-1649-CCDA9A1F8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0329E8C-DBA9-1329-C7C8-3BBCB8E8F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D91A4A8F-9CBB-CA25-D59E-0739666EA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1" y="368603"/>
            <a:ext cx="7997625" cy="84373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Πειράμ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ατα </a:t>
            </a:r>
            <a:r>
              <a:rPr lang="el-GR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δεύτερου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επιπέδου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4E904B4-9751-1AA8-2AC2-8B577A0B7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45758E5-3CC1-4397-B775-D34479B334B3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16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D1892C1-14A4-D9DA-75C0-E7F17D212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738" y="1634742"/>
            <a:ext cx="8768199" cy="450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47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7C0D02-BC01-8466-8D5C-AE9B1BD7D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45CF3BF6-4DA4-ACC0-6E79-289EECD8D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03967AF-D782-4955-AEDA-23ACD05B9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C2895B7-B3B7-CDDD-2551-11C2675F0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053ED43-B939-572B-AC30-64EA10287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49ABC37-9FDC-739C-1DC6-7B29693A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BD617A2-9FDD-F164-660F-78DF77EBC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C7CE7A1-363A-D2E4-2CCD-1446648E7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32918F0-46B7-4670-038B-45C122554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C2C7DF6-307A-4F6B-F947-057076B12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3D1430C6-E88F-6439-A52F-486D8DBD2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01300E4-8E02-7AF4-7F91-A4485BE9A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713DF00-A21F-2DB1-4A6C-AC6D552D4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0CFF6DC-9706-595B-A283-1F3A102F3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2040A7A-7A95-7344-24EE-7B700F7D7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A7DEBFA-CC50-8718-276A-F671FA882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253D8BB-6EC0-D68F-9B33-A238EC5EE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1087F9D-4533-4947-3B9F-DC6301D4E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3676A83-8D34-AC0D-80AB-C88346543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8A38452-32EB-4A97-353C-1BBE827C6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D8AFB1D-BC54-D1F4-6B87-65BDB006F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77E06DD4-5015-14C8-CBAD-DEC78C22F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6DBAE81-9D3F-5F97-09C5-605BEEDB3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A1D0029-7717-5B1B-ECE5-0EB5204B6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A353A38-39B2-C64D-C4A9-76F500FD5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98A0528-C9FD-1980-51F5-597034D45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54C2172-38C8-3E2B-A040-5A54C5614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28BE5FFF-0587-E81B-E138-2A0DC43B9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1" y="368603"/>
            <a:ext cx="7997625" cy="84373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Δεδομένα 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Hight Map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A0C807A-7749-CF79-3C29-9A09DA10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45758E5-3CC1-4397-B775-D34479B334B3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17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987D0DC-26FE-700C-42A0-D4086FF1E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738" y="1523476"/>
            <a:ext cx="4357111" cy="468882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64BA434-4571-5F3E-D420-30A8F3D36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45" y="1523476"/>
            <a:ext cx="4276295" cy="468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68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F8D039-08DA-5085-4222-C6BA4D118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10C7E63E-9673-DD08-E875-7C3896645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36DBC4-7487-80D8-FD14-2047ED3B5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82BE801-A223-CEF2-FBAC-2F4BC1993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60B1B23-058B-727D-1B83-6D3609B14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A9263A3-9BF9-D51E-6FBB-078ADC7F2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469AC3F-D648-92FC-4A8E-C6A47F51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2EB42C7-4DBD-20F0-E521-31A93CC55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D5FB394-B5D2-2E25-832A-E147FDF50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9FC0E38-B50F-0E7E-2A95-2FE5F1483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5D0ED0A6-3329-9D28-BF9E-E965247BC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197189B-17DB-EB13-C168-E5781F5E0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B6FB4AC-D5D7-3785-DAFD-FBB2AF2BD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1D79802-562A-B407-6E10-7A2650482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A5ED5F-A252-2627-97BD-599D9C055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547592-E937-84F0-E74C-A2E2BE161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B501B38-0418-320D-6C26-0385849B1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22DBE59-31C8-3C00-E602-B4333E580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98C06CD-532F-52C8-3DC7-39C19710A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77A7656-F364-F495-7198-0B93B6092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AAC4E95-E88E-E036-110E-50572D11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499053EC-D650-58F6-441C-CE232912D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3063A8-98F7-7DBB-2C1B-173DF7B07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3097CBA-76B5-C333-B325-038937F6E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674B22D-E416-D8A3-A37B-ACAC146FA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2F91209-0E24-933B-942C-093286509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1A563A2-CBCA-3FD6-AC69-E81263B64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383055CA-2CF8-3243-6BB7-CC078253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1" y="368603"/>
            <a:ext cx="7997625" cy="84373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Blender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8B0739E-9FAB-0ED7-2A13-692E3BAE8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45758E5-3CC1-4397-B775-D34479B334B3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18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0126D-7568-2407-1535-ADBAD6E34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86" y="1246904"/>
            <a:ext cx="10010582" cy="488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88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DFA8B3-6AB7-B5AD-A983-E89072DAF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20614A2-4EA2-EACC-3B63-F2474D2D1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ACC26C6-A21E-DC37-227B-AE5B18831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2A6759E-B68A-F925-B140-DE6155EB1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43E56A7-38A6-1B0B-A3C8-AF7932FFB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2B6753B-B2B0-3304-02EA-7CE171341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7EDE937-D41F-F10A-7EA0-4EC07F028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A106009-B71D-2658-0FB6-D4FFD42FB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E2FFD84-4EC3-001B-7A71-02B0AE82E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6DC5AD9-D2B5-4880-08D2-443DFE5ED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36559AE1-81A8-25C3-29BF-6DFBE3DC2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BD6F0CB-ECB4-31EA-D6A1-A47549FFB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B1D3A5C-F371-3762-4AC1-E8E62B11F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C621BC7-AE3E-03DE-CA24-249CC4A93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9D928E8-A16C-B04F-F074-DBFAB56AE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06E4765-B480-D695-46E2-EED00CB49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DE6AC6A-91B5-F6D1-AE23-CA7C4884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BF8DBB5-E6B3-D1B9-11F3-D00A8560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91588B8-880D-659B-FDC1-F736D8206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CBDE05F-35D3-5F68-5C5A-467E0DE7E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35F94A2-FA5D-4868-12A1-F8356D647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7B464BCE-A9F2-3F47-AA30-563AB54A7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DF9E2EF-95B7-80C1-8DBE-3B45173DA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C21240A-C20D-C486-2CAF-075156A97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34802D3-4D6A-84D8-DF32-33EA4031B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C97B91E-0476-FDF8-F09C-55886B3DB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FABB34-4BCE-5195-9F45-C22A80231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AEC0E7EB-4AC7-7F30-83B7-9348E0C9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1" y="368603"/>
            <a:ext cx="7997625" cy="84373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Collision Mesh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7356916-0D0E-B5EE-01A3-51A4663E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45758E5-3CC1-4397-B775-D34479B334B3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19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E2C0DD7-4E07-A981-B109-CBFAD8DAE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7306" y="1214880"/>
            <a:ext cx="8292865" cy="496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60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4FCC0DC-21FB-95A1-05E9-00FEAD4D4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l-GR" sz="3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Απτική Ανάδραση και Εικονικά Περιβάλλοντα </a:t>
            </a:r>
          </a:p>
        </p:txBody>
      </p:sp>
      <p:graphicFrame>
        <p:nvGraphicFramePr>
          <p:cNvPr id="31" name="Θέση περιεχομένου 2">
            <a:extLst>
              <a:ext uri="{FF2B5EF4-FFF2-40B4-BE49-F238E27FC236}">
                <a16:creationId xmlns:a16="http://schemas.microsoft.com/office/drawing/2014/main" id="{506EEAD1-0040-8080-C51A-96A8553823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485516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C77F9818-DE0C-999C-8690-8F94C83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4570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6DF154-CB97-A1E8-F370-E322DB89A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B90D15B2-591E-24D5-B9D7-1123F5760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C42AB42-D75A-E04D-F607-FFE6779C9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5034BF8-1485-D07C-5C2E-4C64CE421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1F3D902-F0E7-304F-3FAD-2B7228387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EB33B18-6497-6EAB-04E1-22A48FF2E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C18E19C-04A0-9C80-7A59-E69911940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AE50B4D-2836-42C7-37FE-F03E5B022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0EB8A85-C45C-DB2E-C55A-2BC26A87E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A2DFC1D-1635-92D2-1B68-F23B7B205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4F94A9B5-C803-CC0C-E290-6C2BA798D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F1A719D-B54C-F662-46C5-37971158E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F4964B1-CB7B-A399-2366-3ADCBEF5C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B4E5141-38B9-B883-C3C9-DD44BD11F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45566E5-1EE2-530F-3DF0-824DFA8F6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17402F9-F8A4-6EC9-853D-9135F4D84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5911CD2-DD10-481C-42A6-BD6AB2B95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E4FB566-712E-0A0C-FA68-F54BFC2DA4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907C296-16E7-2DD9-0B79-70FF47AEE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5A0C3DE-E2C1-4F29-DC79-5A60E2009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88C23BA-AD1E-AC8E-3625-819098053A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9BC8D911-55A0-1F34-6DC5-FCD21DEE0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23DE9FB-2DF5-96F5-C864-AD25C4088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F111DB3-4B7F-6E0B-2456-D0AC3A104C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CE3286E-7C12-BF72-FB08-3DFB981BD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AED6A57-FCCE-0D60-3800-E35F76C72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D641CCF-54E1-591B-3FB9-307EBC19D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ED34BE21-2869-F058-2D3D-B4369859D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1" y="368603"/>
            <a:ext cx="7997625" cy="84373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Πειράμ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ατα </a:t>
            </a:r>
            <a:r>
              <a:rPr lang="el-GR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τρίτου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επιπέδου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259C143-7607-39FD-776F-12DC8172F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45758E5-3CC1-4397-B775-D34479B334B3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20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7B03A8C-A7AD-E110-AE5C-3FD934CC9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79" y="1395789"/>
            <a:ext cx="9468222" cy="4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80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AB79E3-0F4D-266D-A92C-6D1F6230D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4A3964BD-075A-7473-15EB-660A8CAD6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C0D8CA1-8D36-850C-B960-20D95A0C7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2DD3B48-3C6D-CC43-50FA-28592C6A1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C5EBD31-11E1-B34C-17D1-CCDF7989D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149142A-1924-948A-90FD-2DFDD6F534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EAB38-13B6-6AB3-1C08-17098E982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3D36995-097E-A981-1CBB-B70A7825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012FE6B-4CF2-3E98-35F1-1E99D81E2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C05C85F-93D1-6E98-CB84-065E8E3EA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051A4C5A-2DEA-20F8-AA5B-EFDB73EFA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CCB49A7-9720-7E4E-BD46-BD95B26D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DE3FF66-43FF-5FFE-0C41-21CE14AB3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04B8035-5D0A-1A7D-012D-2A6CA2DE5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CD004F6-180F-2C7A-F167-A98CF0FE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846FCFA-4B7D-D592-624D-D0072DB6D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80482FB-B8E5-238B-8EC2-81D4214CE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DE79ED3-26C9-BF31-8B56-068031382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C2A42F3-C05C-C8E4-14B8-942604017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95D8D3B-5B5C-BC26-2ACF-A1ED8A1191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AF94A94-31FC-E113-F209-A6211D9CC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0D2C0750-55D4-4713-B6C0-06C28F71E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912D9DD-DC41-0FCF-7C2F-02DB2D400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8EF707D-65CC-C4EE-A94F-932DD3FBF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A5B71B1-60F0-6F6B-CBD8-177DF6AE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573BDB4-CA5F-4929-9927-52FF88F01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27B3A4D-F847-A76C-847B-9133CAE34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A1CF371B-8588-85C2-C1EB-95BC5EA8C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1" y="368603"/>
            <a:ext cx="7997625" cy="84373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 αντικείμενα μέσα στο χώρο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36DDD84-0672-1307-1B90-43A71DD6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45758E5-3CC1-4397-B775-D34479B334B3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55CA7C8-B602-D9C5-4FC0-8B1240A44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907" y="1413306"/>
            <a:ext cx="8395984" cy="46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8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18C156-5E48-98FD-6ECF-5A0DFD470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89C7890-EFC3-4323-B8B1-1356053E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BBDA3D7-C0F6-61D9-37D4-62121B904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C20D82B-5E65-4E9A-DA4A-F8E59C694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D0F2BC5-3AF6-49F7-8376-1BBE7A7537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08C5E4E-CF3C-B5A1-6546-FBD9A22C8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6D75061-AD58-20BE-0401-8DF921C71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B772EF6-AF2A-C671-E692-B8A4998E9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C64538C-A69D-2D98-7A8B-0BC5AB8C8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F7600F0-ED12-8FBC-4E51-B78FFF561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2033159A-6BB9-0CF7-FEEA-44A61D681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7AF716E-1EA7-E6A3-23E5-7E5F9D08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4990DBC-F507-115A-0B2B-A6739FE7F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43AA530-533C-F644-CFD7-2344AC9AE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15E7B49-C650-1D67-E3FB-2484D3AF5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AACD08E-01A6-057D-7C52-8D7E093F0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E16B27F-D37C-873D-73E4-7E1593917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A3FCAF2-56B4-80D3-2AF4-78EA06CED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BFA492F-F3D6-7D30-A66C-7F2912756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027B0E7-FC95-5EC1-B758-EEB5E391E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5333652-5EA6-279E-4E91-13D65C0DE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04FD481A-8E5F-BD14-1ED8-B7B36C5AD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D2DDE4D-E16B-8E88-C1B8-BF68108A5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56A3099-DDDD-E93D-1D30-10029992A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246EBFA-13E8-5D3B-7554-B5C9B5284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570FA56-DD64-58B8-B11B-4C3734465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60AF02D-A62E-B555-76B7-3CA0BFFB6E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5255D1C5-ECAA-7C38-8190-AC5682B0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1" y="368603"/>
            <a:ext cx="10095910" cy="1320740"/>
          </a:xfrm>
          <a:noFill/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BP_MaterialButtonChange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Event Graph - </a:t>
            </a:r>
            <a:r>
              <a:rPr lang="el-GR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Ενέργεια πλήκτρου “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T”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832D710-D7BF-CD21-AD88-495AEF00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45758E5-3CC1-4397-B775-D34479B334B3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22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F7E636E-5264-0AA9-4CE3-E90C5A656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0883" y="2187340"/>
            <a:ext cx="8591773" cy="38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51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57F332-D5A7-1F1F-40BA-506168538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89E92FF-B3C7-A014-75C3-805B24C05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7D51D46-F888-B5F0-16A9-6ED4E4376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B336526-5B9C-10E0-9159-0799B4068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564C709-3DB0-D786-1685-6755D8490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E3BFD8B-E083-8497-F127-16E1C5094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E82FB20-2A0D-1E86-AB29-4A7F63B23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D7809DC-4343-559B-2A3A-E72D79F1D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97D2E5E-D6AE-29F0-CC84-36AFE84DF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F396C9B-6924-AA86-1A79-0015ED10F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877ED536-992F-2D7D-36F3-9064D7BDC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09F7D35-2B6C-E1F2-0EC3-D6E1D632E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4B9634-0FCD-F36A-F285-6D02BE2F3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B63EACB-1AD2-7128-CC8A-9B1E5E4AB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66C1139-0978-922E-E0E2-18CE6B7682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477D3E5-3369-7284-5FB5-6284A6049D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4E55785-38AA-2F44-B59B-C76879F81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C8DAD79-0A26-C15E-CF85-40352BBBA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2666686-942C-A39B-6D63-E9BBB4AA8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1CDC9B3-2CD3-F9E1-B675-F1B3C14A2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6A35118-4192-7FA1-1797-4ECDF9A2D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A65AD752-C3CB-C84D-155C-9640DA966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BB81A0E-20ED-B726-E43F-D8354DE3D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73B6E17-E49A-ADA4-B7BC-26448342B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CF27D4E-354F-A63A-1442-F4C3A690D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41DB4AE-88C1-083F-C70E-3479A4495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A11350-3F44-66F7-17F0-7A6B13CC9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1D3470BC-436D-2188-33A0-05F7C07FB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1" y="368603"/>
            <a:ext cx="10095910" cy="80015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Χαρακτήρας (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Playable Character) 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A6CB948-F102-1719-D885-CAC5C2E98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45758E5-3CC1-4397-B775-D34479B334B3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23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117A835-42F3-C69B-9BEB-7BEDD3341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604" y="1330382"/>
            <a:ext cx="7214474" cy="488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80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0278DB-7C31-C1EB-0DE0-CE57CE0D3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D356385D-AD35-6CA3-2C73-F83E69A0A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B1F999-EAE3-99F0-4AA0-3225F2654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4B1FC7-374E-CA22-B6B1-DED1B2128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5371C73-107B-E84D-F66E-5EEC10B6C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8D539DA-AF3E-4574-F4AA-8473EAFA4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327F4DE-C938-2B7E-4317-77C00BD7F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C89368D-21A0-AA8F-835A-7DCDCDAAA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9B7928E-7A9E-ED9A-E4B5-9B9FD0C8E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A9A9374-01D0-C62A-F039-386476111A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623C8C9E-E04F-A61D-39CB-82A74F4D9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48F4323-4B8A-1910-6D3C-81A1C4C58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629503F-568E-2049-8720-133C11907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ADC7A45-77AD-0B23-937B-0D52F4DF2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6A698C4-5706-F761-56EE-D3158C18B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719E40D-CB70-732A-55A6-F055FB480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8CD34E7-129E-787D-356A-4609DEFF8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F6CAA0B-51EB-13CA-9D51-C3D77C3E7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1682B43-6318-72C7-5A88-839F7E79A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0BF560A-8753-7866-C151-BEA25636D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5817032-41AA-C875-870A-3522AA4D3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1F5A4BBD-D44D-258B-259B-33157751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F8B0668-D3C8-2905-9E32-F120849BB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6D12CC3-B6FD-B847-F757-FCD66525A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C5115C6-2777-36DB-8377-675A8B7670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BE8E11A-E413-F9D4-C262-C4FBEA5C9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F344368-184A-D79C-6E8D-82711DD9EC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79AC3B9A-4164-9B21-9BE8-B33FABFF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1" y="368603"/>
            <a:ext cx="10095910" cy="785815"/>
          </a:xfrm>
          <a:noFill/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ThesisHapticDeviceActor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Event Graph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5AD4A87-20E9-181B-2B58-99C281AD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45758E5-3CC1-4397-B775-D34479B334B3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24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E2675D4-E881-7371-CD89-161636830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413" y="1154418"/>
            <a:ext cx="7817570" cy="50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40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A0E502-FAA7-D11F-279B-302832873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F33D9428-7ED4-280B-B4AA-635DFACE4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4A4D655-C24F-D0E0-B131-A11A7A092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12C50D-E05B-7158-7471-425F2AF30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FB0C299-4B82-A693-EA86-DDA977D78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E49F83C-911F-D7E5-E0E9-5F32CE99C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09CF95A-0D19-CC96-CF42-B46F953D5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55D6836-9032-4BDA-D9FA-987DF2B40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538968D-5436-A87E-0E70-8189C8ED0E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0D96D41-ABE5-7963-15D8-1615C2498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8416702D-6E4F-47EB-DFB7-16CABB980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180E53C-D8C4-D15B-B0F3-C69D2B7F3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750D299-A679-B3B4-8559-3021101BD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6BBED4B-DD6F-5464-FAD8-35F7E84B9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4F7EB02-93A4-F996-5E7B-B6BEFEFBC1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C26039E-3250-9D64-D187-03C33FF89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E1F5B86-7223-61D7-A928-04A8EEA35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5C8AD5A-11D1-72C7-6DDB-CEB3D82E1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DCD882F-DF24-EA11-53BD-6F165641A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0255D73-5DEB-B28E-C93A-9DF41EB70F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152B524-0810-08F8-47F7-EA9D8300E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C17D72FB-DE29-C765-0E85-55F9F8967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C028AE1-0FDC-29CC-884D-57356C1A9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B891DA5-FA5B-5461-78C2-2BD0D5880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48B63F0-1F4C-EC0C-0BAA-B7C4E3E47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4222BF7-EF54-C863-5BA9-0FA9F1ED1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52ACC8B-3D85-C50A-37BA-F37A2F6DF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9F934E03-073B-0289-A776-C7E8AF45E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1" y="368603"/>
            <a:ext cx="10095910" cy="785815"/>
          </a:xfrm>
          <a:noFill/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l-GR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Χαρακτήρας μέσα στη σκηνή - εφαρμογή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EC5E3EB-C93E-B820-8556-92D312C0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45758E5-3CC1-4397-B775-D34479B334B3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25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0D7B87D-6110-BEB8-32F7-4ECEAB629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61" y="1619129"/>
            <a:ext cx="5514394" cy="429052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9BB9C55-6924-8FBA-132D-3374E0870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686" y="1890431"/>
            <a:ext cx="3502971" cy="368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24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986D9F-4858-40FF-51DA-1F17E6DF3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στιγμιότυπο οθόνης, ορθογώνιο παραλληλόγραμμο, τοίχος, εσωτερικός χώρ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21F0D63C-EB86-2E0A-F849-EE1861312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r="10924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0BC6174-D0ED-BBB7-1751-C8F87F68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8" cy="1899912"/>
          </a:xfrm>
        </p:spPr>
        <p:txBody>
          <a:bodyPr>
            <a:normAutofit/>
          </a:bodyPr>
          <a:lstStyle/>
          <a:p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Κεντρικό Μενού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45FD23-B41A-B4C3-1B65-97A511C86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907" y="2093694"/>
            <a:ext cx="4099481" cy="4030015"/>
          </a:xfrm>
        </p:spPr>
        <p:txBody>
          <a:bodyPr>
            <a:norm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Experiment: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μεταφέρει το χρήστη στο πρώτο επίπεδο πειραμάτων.</a:t>
            </a:r>
          </a:p>
          <a:p>
            <a:pPr marL="0" indent="0" algn="just">
              <a:buNone/>
            </a:pP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 Experiment level: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ανοίγει ένα υπομενού όπου ο χρήστης μπορεί να επιλέξει σε ποιο πειραματικό θέλει να εισέλθει. </a:t>
            </a:r>
          </a:p>
          <a:p>
            <a:pPr marL="0" indent="0" algn="just">
              <a:buNone/>
            </a:pP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Credit: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ανοίγει ένα υπομενού με πληροφορίες.</a:t>
            </a:r>
          </a:p>
          <a:p>
            <a:pPr marL="0" indent="0" algn="just">
              <a:buNone/>
            </a:pP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Quit: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τερματίζει την εφαρμογή. 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FCC54177-1791-E883-EE80-D0D197961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4757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80D07-79CD-E5EF-B6A5-1A421DC46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D34E1688-BD6B-B5C9-6B4D-EC7E355B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D9EE5D4-90B8-038D-1406-A095AFF95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46B9EFA-A944-6BB3-C211-E1CF84F02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03E68A4-6FCB-A0AE-965D-912E267F0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FA66AA4-FC8B-2334-E48A-8EEC3FD7B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CCC1E2A-1EA3-07E8-426D-3860466F7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4B36C73-1B9D-01F3-865A-46F027912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100CE4A-A4BE-CD29-D581-B78F86AEE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FBA6182-5267-B0AE-7235-F24B4DD8D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2A4FC-B015-5FAC-913F-AC17278A3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7299C93-F668-88DB-9B2D-290548866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BF56DEA-5EF2-815F-0A2C-E8D261249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588327-FA23-7BFF-6A28-635A9DB60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54FFFE3-4B13-8906-8514-E30636B1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8BD638E-9C3D-6844-F777-74FE0EAD3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829017C-34A3-0E87-C703-7F9E61C52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53883B0-E728-C77D-80D7-B052F6870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55AD037-4649-1B2D-099A-17154951A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635B553-F641-49FD-C138-867F7CBF5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EE98F97-6F54-8E42-10B6-08A8E1AEE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6DF4DAB0-F2D3-B1E4-D42F-2D9D67118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0245662-E895-B394-0FC6-B5F4D3B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B818B80-79D3-7029-80AA-84B2C972EA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8F99285-ECBF-E0EA-5A3A-A5745035F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D0D9F7B-074E-8A4C-7629-9AE11BD47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F3309DE-F6F8-D890-422C-0248A5AA3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40D4B898-6C47-373B-6DAA-F31E7CD0D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1" y="368603"/>
            <a:ext cx="10095910" cy="785815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Κεντρικό </a:t>
            </a:r>
            <a:r>
              <a:rPr lang="el-GR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Μενού - 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45C8434-4F90-FD8B-8850-49EE2E97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45758E5-3CC1-4397-B775-D34479B334B3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27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8E9366C-C050-6271-977D-4BAA282BB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979" y="1286676"/>
            <a:ext cx="9607237" cy="504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27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87B610-A118-6F20-BB4B-257F6AA6F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4420201-EA7C-7D68-FEF5-53991AD90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A5624C0-F0CE-8512-6F40-3A008E17B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2C322A-47A4-0659-4847-CD9A36808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A51EB33-86F1-4EBC-2F23-6EE268A708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001F4F9-2F2C-33C4-1C7E-070A3838C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6C57B70-B80B-3844-7811-12D864A33B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1195ADC-44C0-7EB5-07AD-71EDEACAF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0AF72AB-47DE-A608-5F22-F114A2DA7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B5FDC5F-DFC4-EBFE-749E-FF3AB0522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686C47A8-1767-186E-D9F8-7C935DA23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7FE434-1F81-1A45-A8C5-5AF31F30F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F2EDA46-7905-0F17-3571-3F213C531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FB8F115-0FAA-75FB-EA09-440E76574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95B515E-D710-8490-2B7B-5AE42A143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F4E9CB6-0008-EEA7-6DD8-83F061B1C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64DF50C-02FF-E6DD-16FB-BBFE51D02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814494E-B918-B68B-2051-766BF5069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2D61283-E06C-0359-66F3-EA748BD0D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839623F-0679-39D9-B379-FC6638699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3D5AC38-624F-ED64-78A4-D05D31AB8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31365358-60BB-88C3-8147-0035665DF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CBBA1BA-96C6-DB8D-005B-751E526D3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717AC04-F1AD-C8B9-AED6-E840DECCE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EA1E5FB-1F93-9279-DE95-1DFFCC393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640651D-76A8-56C8-4E78-4A5A73916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A546056-0377-E23A-FA49-3BBE0F1B2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61323AD0-2C5C-FCE2-96D7-7DB4F210E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1" y="368603"/>
            <a:ext cx="10095910" cy="785815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Πακετάρισμα (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Packaging)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02381DA-A51F-E59F-1DE8-BA736282F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45758E5-3CC1-4397-B775-D34479B334B3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28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C4EBC0C-40AB-B490-567F-9C6F06F27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08" y="1849895"/>
            <a:ext cx="5544255" cy="390986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4041A7D-6E1B-E421-F273-4890C6FE2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039" y="1810624"/>
            <a:ext cx="5544256" cy="394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78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6E1D5B-369F-FA85-E35B-0C0AD3752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CD0DB76-7701-4123-9DC2-DBC82F96C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540CB4E-0384-2EE1-FEE6-3AB9CBF88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9" b="14539"/>
          <a:stretch/>
        </p:blipFill>
        <p:spPr>
          <a:xfrm>
            <a:off x="4723281" y="556332"/>
            <a:ext cx="7465670" cy="57453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E4B96B-E139-EDD0-2F2B-3EEA10A84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25AF7BD2-6464-B640-1C4B-E24D5922A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29</a:t>
            </a:fld>
            <a:endParaRPr lang="el-G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81FACA-0F54-5455-BB12-8C30FF2AE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32" y="2725961"/>
            <a:ext cx="6206266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793AF7-1ECB-CE2B-A822-EFB8D96B9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64F03FC-C9A6-8AA2-674D-54E659BF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9A750DE-877F-85C4-DCCC-C6D75A4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411E58-63F5-F106-58B5-ACE36F002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3AFD5D2-2CE0-4FB6-8B60-F3D3B67B6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44392F4-548C-F708-F4F7-64317DB78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D595930-9ECB-1BA8-CC07-7D5B90641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CD2E832-0ECB-329D-0CF4-D8CC24C3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41" y="2560578"/>
            <a:ext cx="3115265" cy="2991720"/>
          </a:xfrm>
        </p:spPr>
        <p:txBody>
          <a:bodyPr anchor="b">
            <a:normAutofit fontScale="90000"/>
          </a:bodyPr>
          <a:lstStyle/>
          <a:p>
            <a:pPr algn="r"/>
            <a:r>
              <a:rPr lang="el-GR" sz="3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μηχανικός βραχίονας</a:t>
            </a:r>
            <a:br>
              <a:rPr lang="el-GR" sz="3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Systems Touch</a:t>
            </a:r>
            <a:br>
              <a:rPr lang="en-US" sz="3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sz="37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Θέση περιεχομένου 2">
            <a:extLst>
              <a:ext uri="{FF2B5EF4-FFF2-40B4-BE49-F238E27FC236}">
                <a16:creationId xmlns:a16="http://schemas.microsoft.com/office/drawing/2014/main" id="{1A2CC5BC-705E-E043-0272-15A2B6C459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6500348"/>
              </p:ext>
            </p:extLst>
          </p:nvPr>
        </p:nvGraphicFramePr>
        <p:xfrm>
          <a:off x="4905052" y="750440"/>
          <a:ext cx="6666833" cy="5595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Εικόνα 3">
            <a:extLst>
              <a:ext uri="{FF2B5EF4-FFF2-40B4-BE49-F238E27FC236}">
                <a16:creationId xmlns:a16="http://schemas.microsoft.com/office/drawing/2014/main" id="{61ADA1AB-E55C-0079-A309-DEAAF55E5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8" y="750440"/>
            <a:ext cx="240211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4088023-5144-A6A0-1D11-861F99415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7125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C81C854-F4B1-6372-0270-EE0ABF09D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99" y="133159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Αξιολόγηση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Εφ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αρμογής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l-GR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Πρώτο Επίπεδο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C6009DD4-571E-A262-2102-20CD2B73D559}"/>
              </a:ext>
            </a:extLst>
          </p:cNvPr>
          <p:cNvSpPr txBox="1">
            <a:spLocks/>
          </p:cNvSpPr>
          <p:nvPr/>
        </p:nvSpPr>
        <p:spPr>
          <a:xfrm>
            <a:off x="6599531" y="1489022"/>
            <a:ext cx="4862447" cy="500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7245609C-E9D8-8CAF-CE6A-EF65E2D26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30</a:t>
            </a:fld>
            <a:endParaRPr lang="el-GR"/>
          </a:p>
        </p:txBody>
      </p:sp>
      <p:graphicFrame>
        <p:nvGraphicFramePr>
          <p:cNvPr id="8" name="Γράφημα 7">
            <a:extLst>
              <a:ext uri="{FF2B5EF4-FFF2-40B4-BE49-F238E27FC236}">
                <a16:creationId xmlns:a16="http://schemas.microsoft.com/office/drawing/2014/main" id="{A74CD329-2B7D-5DEB-B1D1-09DEB974C1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14212"/>
              </p:ext>
            </p:extLst>
          </p:nvPr>
        </p:nvGraphicFramePr>
        <p:xfrm>
          <a:off x="4268949" y="280203"/>
          <a:ext cx="3615295" cy="2888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Γράφημα 14">
            <a:extLst>
              <a:ext uri="{FF2B5EF4-FFF2-40B4-BE49-F238E27FC236}">
                <a16:creationId xmlns:a16="http://schemas.microsoft.com/office/drawing/2014/main" id="{C771A2AD-3510-4961-E026-93E55AACDA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2002601"/>
              </p:ext>
            </p:extLst>
          </p:nvPr>
        </p:nvGraphicFramePr>
        <p:xfrm>
          <a:off x="7989480" y="318526"/>
          <a:ext cx="3837509" cy="2888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Γράφημα 15">
            <a:extLst>
              <a:ext uri="{FF2B5EF4-FFF2-40B4-BE49-F238E27FC236}">
                <a16:creationId xmlns:a16="http://schemas.microsoft.com/office/drawing/2014/main" id="{E1307098-5789-0426-A90C-8E55D1AE8B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6240391"/>
              </p:ext>
            </p:extLst>
          </p:nvPr>
        </p:nvGraphicFramePr>
        <p:xfrm>
          <a:off x="5996560" y="3475141"/>
          <a:ext cx="3837509" cy="2710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81912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F5C97-0C78-5DD6-520A-ECB63CBBC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D3B6F0A-E2C2-FCD8-DBA3-60D75C816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D51E86-2E4C-3D64-9E37-7EFD1D311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3DF963-E1B2-7E66-971D-E12C2C8F2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26F360-9F39-BDA7-FAAA-40EF998E1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51F7CB4-7F3B-80E2-D461-3A178E0F6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DAB5C4F-0269-FAFD-E696-FA01A113A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99" y="133159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Αξιολόγηση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Εφ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αρμογής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l-GR" sz="4000" dirty="0">
                <a:solidFill>
                  <a:srgbClr val="FFFFFF"/>
                </a:solidFill>
              </a:rPr>
              <a:t>Τρίτο</a:t>
            </a:r>
            <a:r>
              <a:rPr lang="el-GR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Επίπεδο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DCB836C8-F0F8-00B3-52C7-19462FEF8419}"/>
              </a:ext>
            </a:extLst>
          </p:cNvPr>
          <p:cNvSpPr txBox="1">
            <a:spLocks/>
          </p:cNvSpPr>
          <p:nvPr/>
        </p:nvSpPr>
        <p:spPr>
          <a:xfrm>
            <a:off x="6599531" y="1489022"/>
            <a:ext cx="4862447" cy="500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372CFD0B-1BA5-0CBF-FE12-23BA58C34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31</a:t>
            </a:fld>
            <a:endParaRPr lang="el-GR"/>
          </a:p>
        </p:txBody>
      </p:sp>
      <p:graphicFrame>
        <p:nvGraphicFramePr>
          <p:cNvPr id="11" name="Γράφημα 10">
            <a:extLst>
              <a:ext uri="{FF2B5EF4-FFF2-40B4-BE49-F238E27FC236}">
                <a16:creationId xmlns:a16="http://schemas.microsoft.com/office/drawing/2014/main" id="{CD771DC5-DF12-AD61-7B3E-FB47D01279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8815910"/>
              </p:ext>
            </p:extLst>
          </p:nvPr>
        </p:nvGraphicFramePr>
        <p:xfrm>
          <a:off x="4810953" y="808310"/>
          <a:ext cx="6817032" cy="5204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9625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1109196-32C8-AA05-FD54-11147A707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Προτάσεις Βελτίωσης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5BEA68D-A631-6B15-D355-C80BC04A9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 τον εμπλουτισμό της σκηνής: 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Υποστήριξη συσκευών VR για μεγαλύτερη εμβύθιση στο εικονικό περιβάλλον.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Προσθήκη νέων πειραμάτων που δεν εστιάζουν στην αφή όπως: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επιλογής αντικειμένων για πειράματα βάρους</a:t>
            </a:r>
            <a:r>
              <a:rPr lang="el-G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57250" lvl="1" indent="-400050">
              <a:buFont typeface="+mj-lt"/>
              <a:buAutoNum type="romanUcPeriod"/>
            </a:pP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πειραμάτων με μαγνητική έλξη και απώθηση. 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Χρήση μικρών πραγματικών αντικειμένων στη αναγνώριση σχημάτων.</a:t>
            </a:r>
          </a:p>
          <a:p>
            <a:pPr marL="0" indent="0">
              <a:buNone/>
            </a:pPr>
            <a:endParaRPr lang="el-G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 τη συνολική εμπειρία της εφαρμογής: 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Βελτίωση της απτικής ανάδρασης με πιο λεπτομερή ρύθμιση των δυνάμεων για τα υπάρχων πειράματα.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Προσαρμογή της έντασης της ανάδρασης ανάλογα με το επίπεδο εμπειρίας του χρήστη.</a:t>
            </a:r>
          </a:p>
          <a:p>
            <a:pPr marL="0" indent="0">
              <a:buNone/>
            </a:pPr>
            <a:endParaRPr lang="el-G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65A635B-0387-B4F6-53B9-DFD4E8FD6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1400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A255E7E-A22B-2A4A-04C6-005804389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 b="776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A8A90489-B7A1-9E78-A27B-3047DA45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2884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BC663D9-C929-EB15-584A-65FC2C325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00" y="2741119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μηχανή γραφικών Unreal Engine 4.27 </a:t>
            </a:r>
          </a:p>
        </p:txBody>
      </p:sp>
      <p:graphicFrame>
        <p:nvGraphicFramePr>
          <p:cNvPr id="23" name="Θέση περιεχομένου 2">
            <a:extLst>
              <a:ext uri="{FF2B5EF4-FFF2-40B4-BE49-F238E27FC236}">
                <a16:creationId xmlns:a16="http://schemas.microsoft.com/office/drawing/2014/main" id="{964A7D2A-FE94-9277-6C3D-156701302D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9607399"/>
              </p:ext>
            </p:extLst>
          </p:nvPr>
        </p:nvGraphicFramePr>
        <p:xfrm>
          <a:off x="4038604" y="1552090"/>
          <a:ext cx="8153396" cy="4032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CC50A6EB-133C-9AB6-CE81-956E63504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4</a:t>
            </a:fld>
            <a:endParaRPr lang="el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8E388-C9AC-3CB8-03AF-2BCB68D12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500" y="239570"/>
            <a:ext cx="2501549" cy="250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59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9A9432-A9D3-EAAF-931D-05042F50C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304518E-22E4-FE63-BEEE-6D7CDEC6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F47961-B830-07D4-F89B-429A8ED03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0CB1D9-02B0-A359-7AFB-85DE6D740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F494C3-E26E-62CC-54B8-95F455368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FF4553E-767F-324D-FD81-673CEB860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513805B-9059-0321-1337-731307950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0" y="2767106"/>
            <a:ext cx="300739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Πρόσθετο  Ενσωμάτωση </a:t>
            </a:r>
            <a:endParaRPr lang="en-US" sz="40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Θέση περιεχομένου 2">
            <a:extLst>
              <a:ext uri="{FF2B5EF4-FFF2-40B4-BE49-F238E27FC236}">
                <a16:creationId xmlns:a16="http://schemas.microsoft.com/office/drawing/2014/main" id="{F414A529-F9EE-7B60-06D5-A379832373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6082764"/>
              </p:ext>
            </p:extLst>
          </p:nvPr>
        </p:nvGraphicFramePr>
        <p:xfrm>
          <a:off x="4038604" y="1381760"/>
          <a:ext cx="8153396" cy="4765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897353F7-AE42-B254-FCDA-566376BD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5</a:t>
            </a:fld>
            <a:endParaRPr lang="el-GR"/>
          </a:p>
        </p:txBody>
      </p:sp>
      <p:graphicFrame>
        <p:nvGraphicFramePr>
          <p:cNvPr id="4" name="Διάγραμμα 3">
            <a:extLst>
              <a:ext uri="{FF2B5EF4-FFF2-40B4-BE49-F238E27FC236}">
                <a16:creationId xmlns:a16="http://schemas.microsoft.com/office/drawing/2014/main" id="{4AF93B5E-E941-A7CA-FF5D-3DD2A0F8E7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940881"/>
              </p:ext>
            </p:extLst>
          </p:nvPr>
        </p:nvGraphicFramePr>
        <p:xfrm>
          <a:off x="3984162" y="84542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11811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BD6250-81BB-E769-A784-87CBEF172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F9DF607-EEC7-4C43-CC98-AA93E7982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553CDA8-2922-FDB9-1545-F325E1472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D763AB-4B4C-FA53-A977-256BC80DC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353AB7-D448-690D-5444-87C4A04EC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D504746-67FF-F64C-EE51-170AEBE9D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FD2C44A-B995-E09F-765F-939AE2A5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Πρόσθετο  Προβλήματα </a:t>
            </a:r>
            <a:endParaRPr lang="en-US" sz="40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Θέση περιεχομένου 2">
            <a:extLst>
              <a:ext uri="{FF2B5EF4-FFF2-40B4-BE49-F238E27FC236}">
                <a16:creationId xmlns:a16="http://schemas.microsoft.com/office/drawing/2014/main" id="{576ED425-A365-6FBC-1BC9-42647BF83CD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38604" y="1381760"/>
          <a:ext cx="8153396" cy="4765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F31D60AE-B14E-4794-6D8D-7A81375F1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2532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F0BD7E-978A-4151-36AF-F09FB2606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1C6E67-1BF2-6739-3359-CFD9BE074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774B1D1-69D5-D7E2-A755-739E9A29C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3" r="1586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053B92B-BFD0-3D45-D287-46F290818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C5EBDA8D-8840-C45E-CEE0-5796A350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58E5-3CC1-4397-B775-D34479B334B3}" type="slidenum">
              <a:rPr lang="el-GR" smtClean="0"/>
              <a:t>7</a:t>
            </a:fld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B53C9-087F-FD7D-F6E7-D83D8AAB6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31" y="1898964"/>
            <a:ext cx="6206266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49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1C6F2F-51AA-34CE-1804-CDB6D5B70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DBBAFC8-B167-9292-F242-BB04F84E2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l-GR" sz="37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Ανάπτυξη Περιβάλλοντος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E58E3EC-6BE0-8B98-C86F-C33BF36CB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5758E5-3CC1-4397-B775-D34479B334B3}" type="slidenum">
              <a:rPr lang="el-GR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l-GR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Θέση περιεχομένου 2">
            <a:extLst>
              <a:ext uri="{FF2B5EF4-FFF2-40B4-BE49-F238E27FC236}">
                <a16:creationId xmlns:a16="http://schemas.microsoft.com/office/drawing/2014/main" id="{0805EF29-EF3F-4741-EED8-E50F02DF0E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852760"/>
              </p:ext>
            </p:extLst>
          </p:nvPr>
        </p:nvGraphicFramePr>
        <p:xfrm>
          <a:off x="4288221" y="255639"/>
          <a:ext cx="7707133" cy="6479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2256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C5B5DD-EF49-8C15-4AF1-0CCFD3F85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3A4DC45F-784B-01FC-F31E-559BD86E2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2" y="368603"/>
            <a:ext cx="7520690" cy="84373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Πειράματα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πρώτου επιπέδου</a:t>
            </a: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8FB8DE44-F7FC-6753-44B2-91D0C22B0E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7782" y="1180780"/>
            <a:ext cx="5674105" cy="530942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Πειράματα Σκληρότητας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2FB7C80-4473-0DAC-AC2A-06D3E5F9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45758E5-3CC1-4397-B775-D34479B334B3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25486DD-79C2-E251-7A20-970F8D249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61" y="2176716"/>
            <a:ext cx="10610589" cy="294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048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808</Words>
  <Application>Microsoft Office PowerPoint</Application>
  <PresentationFormat>Widescreen</PresentationFormat>
  <Paragraphs>119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Times New Roman</vt:lpstr>
      <vt:lpstr>Θέμα του Office</vt:lpstr>
      <vt:lpstr>ΠΟΛΥΤΕΧΝΙΚΗ ΣΧΟΛΗ  ΤΜΗΜΑ ΜΗΧΑΝΙΚΩΝ ΠΛΗΡΟΦΟΡΙΚΗΣ ΚΑΙ ΗΛΕΚΤΡΟΝΙΚΩΝ ΣΥΣΤΗΜΑΤΩΝ</vt:lpstr>
      <vt:lpstr>Απτική Ανάδραση και Εικονικά Περιβάλλοντα </vt:lpstr>
      <vt:lpstr>Ο μηχανικός βραχίονας  3D Systems Touch </vt:lpstr>
      <vt:lpstr>Η μηχανή γραφικών Unreal Engine 4.27 </vt:lpstr>
      <vt:lpstr>Πρόσθετο  Ενσωμάτωση </vt:lpstr>
      <vt:lpstr>Πρόσθετο  Προβλήματα </vt:lpstr>
      <vt:lpstr>PowerPoint Presentation</vt:lpstr>
      <vt:lpstr>Ανάπτυξη Περιβάλλοντος </vt:lpstr>
      <vt:lpstr>Πειράματα πρώτου επιπέδου</vt:lpstr>
      <vt:lpstr>Πειράματα πρώτου επιπέδου</vt:lpstr>
      <vt:lpstr>Πειράματα πρώτου επιπέδου</vt:lpstr>
      <vt:lpstr>Physical Material</vt:lpstr>
      <vt:lpstr>BP_HapticTrigger – Αντικείμενα στο χώρο</vt:lpstr>
      <vt:lpstr>BP_HapticTrigger: Physical to Haptic Material Function</vt:lpstr>
      <vt:lpstr>BP_HapticTrigger: Construction Script</vt:lpstr>
      <vt:lpstr>Πειράματα δεύτερου επιπέδου</vt:lpstr>
      <vt:lpstr>Δεδομένα Hight Map</vt:lpstr>
      <vt:lpstr>Blender</vt:lpstr>
      <vt:lpstr>Custom Collision Mesh</vt:lpstr>
      <vt:lpstr>Πειράματα τρίτου επιπέδου</vt:lpstr>
      <vt:lpstr>Τα αντικείμενα μέσα στο χώρο</vt:lpstr>
      <vt:lpstr>BP_MaterialButtonChange - Event Graph - Ενέργεια πλήκτρου “T”</vt:lpstr>
      <vt:lpstr>Χαρακτήρας (Playable Character) </vt:lpstr>
      <vt:lpstr>ThesisHapticDeviceActor - Event Graph</vt:lpstr>
      <vt:lpstr>Χαρακτήρας μέσα στη σκηνή - εφαρμογή</vt:lpstr>
      <vt:lpstr>Κεντρικό Μενού</vt:lpstr>
      <vt:lpstr>Κεντρικό Μενού - Graph</vt:lpstr>
      <vt:lpstr>Πακετάρισμα (Packaging)</vt:lpstr>
      <vt:lpstr>PowerPoint Presentation</vt:lpstr>
      <vt:lpstr>Αξιολόγηση Εφαρμογής  Πρώτο Επίπεδο</vt:lpstr>
      <vt:lpstr>Αξιολόγηση Εφαρμογής  Τρίτο Επίπεδο</vt:lpstr>
      <vt:lpstr>Προτάσεις Βελτίωσης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ΓΛΕΝΤΟΣ Γ ΑΒΕΕ</dc:creator>
  <cp:lastModifiedBy>Georgia Ragatsi</cp:lastModifiedBy>
  <cp:revision>70</cp:revision>
  <dcterms:created xsi:type="dcterms:W3CDTF">2026-01-21T06:02:43Z</dcterms:created>
  <dcterms:modified xsi:type="dcterms:W3CDTF">2026-02-18T10:32:18Z</dcterms:modified>
</cp:coreProperties>
</file>