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6" r:id="rId4"/>
    <p:sldId id="261" r:id="rId5"/>
    <p:sldId id="259" r:id="rId6"/>
    <p:sldId id="260" r:id="rId7"/>
    <p:sldId id="262" r:id="rId8"/>
    <p:sldId id="263" r:id="rId9"/>
    <p:sldId id="277" r:id="rId10"/>
    <p:sldId id="267" r:id="rId11"/>
    <p:sldId id="268" r:id="rId12"/>
    <p:sldId id="288" r:id="rId13"/>
    <p:sldId id="266" r:id="rId14"/>
    <p:sldId id="287" r:id="rId15"/>
    <p:sldId id="289" r:id="rId16"/>
    <p:sldId id="269" r:id="rId17"/>
    <p:sldId id="270" r:id="rId18"/>
    <p:sldId id="278" r:id="rId19"/>
    <p:sldId id="280" r:id="rId20"/>
    <p:sldId id="279" r:id="rId21"/>
    <p:sldId id="272" r:id="rId22"/>
    <p:sldId id="283" r:id="rId23"/>
    <p:sldId id="286" r:id="rId24"/>
    <p:sldId id="274" r:id="rId25"/>
    <p:sldId id="285" r:id="rId26"/>
    <p:sldId id="275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B2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399B87-9A68-BD83-70F6-C39B1EEF52EB}" v="322" dt="2025-01-08T10:11:58.285"/>
    <p1510:client id="{29AC9A44-FF4B-B9E6-F296-441AA0718D36}" v="479" dt="2025-01-07T08:45:59.266"/>
    <p1510:client id="{46280A10-7ACD-FC17-DE5B-17F3B42404E9}" v="834" dt="2025-01-07T11:06:39.056"/>
    <p1510:client id="{6A072AAA-8403-97BB-5462-9C475E418311}" v="1046" dt="2025-01-07T14:23:56.4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ΚΩΝΣΤΑΝΤΙΝΟΣ ΓΙΑΝΝΑΚΟΣ" userId="S::giannakos@agrotechniki.gr::c613fa10-945b-4db7-bf03-65d82938fc44" providerId="AD" clId="Web-{29AC9A44-FF4B-B9E6-F296-441AA0718D36}"/>
    <pc:docChg chg="addSld delSld modSld sldOrd">
      <pc:chgData name="ΚΩΝΣΤΑΝΤΙΝΟΣ ΓΙΑΝΝΑΚΟΣ" userId="S::giannakos@agrotechniki.gr::c613fa10-945b-4db7-bf03-65d82938fc44" providerId="AD" clId="Web-{29AC9A44-FF4B-B9E6-F296-441AA0718D36}" dt="2025-01-07T08:45:59.266" v="443" actId="20577"/>
      <pc:docMkLst>
        <pc:docMk/>
      </pc:docMkLst>
      <pc:sldChg chg="modSp">
        <pc:chgData name="ΚΩΝΣΤΑΝΤΙΝΟΣ ΓΙΑΝΝΑΚΟΣ" userId="S::giannakos@agrotechniki.gr::c613fa10-945b-4db7-bf03-65d82938fc44" providerId="AD" clId="Web-{29AC9A44-FF4B-B9E6-F296-441AA0718D36}" dt="2025-01-07T07:35:41.083" v="99" actId="20577"/>
        <pc:sldMkLst>
          <pc:docMk/>
          <pc:sldMk cId="109857222" sldId="256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35:15.801" v="97" actId="20577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35:41.083" v="99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9:48.291" v="218" actId="20577"/>
        <pc:sldMkLst>
          <pc:docMk/>
          <pc:sldMk cId="2271476453" sldId="257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18:08.202" v="69" actId="20577"/>
          <ac:spMkLst>
            <pc:docMk/>
            <pc:sldMk cId="2271476453" sldId="257"/>
            <ac:spMk id="2" creationId="{88986F06-E012-AC54-70E4-145A629580FD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9:48.291" v="218" actId="20577"/>
          <ac:spMkLst>
            <pc:docMk/>
            <pc:sldMk cId="2271476453" sldId="257"/>
            <ac:spMk id="3" creationId="{5F518C3C-1980-16FA-4EBF-257D3B5E7129}"/>
          </ac:spMkLst>
        </pc:spChg>
      </pc:sldChg>
      <pc:sldChg chg="modSp new del ord">
        <pc:chgData name="ΚΩΝΣΤΑΝΤΙΝΟΣ ΓΙΑΝΝΑΚΟΣ" userId="S::giannakos@agrotechniki.gr::c613fa10-945b-4db7-bf03-65d82938fc44" providerId="AD" clId="Web-{29AC9A44-FF4B-B9E6-F296-441AA0718D36}" dt="2025-01-07T08:03:37.080" v="252"/>
        <pc:sldMkLst>
          <pc:docMk/>
          <pc:sldMk cId="1166083327" sldId="258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8:03:16.783" v="245" actId="20577"/>
          <ac:spMkLst>
            <pc:docMk/>
            <pc:sldMk cId="1166083327" sldId="258"/>
            <ac:spMk id="2" creationId="{7B54A21B-0B48-A612-714C-3485B487F0DE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8:00:33.527" v="237" actId="20577"/>
          <ac:spMkLst>
            <pc:docMk/>
            <pc:sldMk cId="1166083327" sldId="258"/>
            <ac:spMk id="3" creationId="{5855BDC2-F82F-8A2D-1667-B8E6962F5571}"/>
          </ac:spMkLst>
        </pc:spChg>
      </pc:sldChg>
      <pc:sldChg chg="addSp modSp new mod setBg">
        <pc:chgData name="ΚΩΝΣΤΑΝΤΙΝΟΣ ΓΙΑΝΝΑΚΟΣ" userId="S::giannakos@agrotechniki.gr::c613fa10-945b-4db7-bf03-65d82938fc44" providerId="AD" clId="Web-{29AC9A44-FF4B-B9E6-F296-441AA0718D36}" dt="2025-01-07T08:40:00.456" v="407" actId="20577"/>
        <pc:sldMkLst>
          <pc:docMk/>
          <pc:sldMk cId="848609530" sldId="259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8:40:00.456" v="407" actId="20577"/>
          <ac:spMkLst>
            <pc:docMk/>
            <pc:sldMk cId="848609530" sldId="259"/>
            <ac:spMk id="2" creationId="{FA70A36A-B5A1-7371-B3F5-EE9456ACF711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8:34:48.944" v="397" actId="14100"/>
          <ac:spMkLst>
            <pc:docMk/>
            <pc:sldMk cId="848609530" sldId="259"/>
            <ac:spMk id="3" creationId="{7509DE7F-FCA7-F9AA-3731-FB19EE71EAEF}"/>
          </ac:spMkLst>
        </pc:spChg>
        <pc:spChg chg="add">
          <ac:chgData name="ΚΩΝΣΤΑΝΤΙΝΟΣ ΓΙΑΝΝΑΚΟΣ" userId="S::giannakos@agrotechniki.gr::c613fa10-945b-4db7-bf03-65d82938fc44" providerId="AD" clId="Web-{29AC9A44-FF4B-B9E6-F296-441AA0718D36}" dt="2025-01-07T08:34:27.365" v="396"/>
          <ac:spMkLst>
            <pc:docMk/>
            <pc:sldMk cId="848609530" sldId="259"/>
            <ac:spMk id="9" creationId="{45D37F4E-DDB4-456B-97E0-9937730A039F}"/>
          </ac:spMkLst>
        </pc:spChg>
        <pc:spChg chg="add">
          <ac:chgData name="ΚΩΝΣΤΑΝΤΙΝΟΣ ΓΙΑΝΝΑΚΟΣ" userId="S::giannakos@agrotechniki.gr::c613fa10-945b-4db7-bf03-65d82938fc44" providerId="AD" clId="Web-{29AC9A44-FF4B-B9E6-F296-441AA0718D36}" dt="2025-01-07T08:34:27.365" v="396"/>
          <ac:spMkLst>
            <pc:docMk/>
            <pc:sldMk cId="848609530" sldId="259"/>
            <ac:spMk id="11" creationId="{B2DD41CD-8F47-4F56-AD12-4E2FF7696987}"/>
          </ac:spMkLst>
        </pc:spChg>
        <pc:picChg chg="add mod">
          <ac:chgData name="ΚΩΝΣΤΑΝΤΙΝΟΣ ΓΙΑΝΝΑΚΟΣ" userId="S::giannakos@agrotechniki.gr::c613fa10-945b-4db7-bf03-65d82938fc44" providerId="AD" clId="Web-{29AC9A44-FF4B-B9E6-F296-441AA0718D36}" dt="2025-01-07T08:35:09.538" v="400" actId="14100"/>
          <ac:picMkLst>
            <pc:docMk/>
            <pc:sldMk cId="848609530" sldId="259"/>
            <ac:picMk id="4" creationId="{D36CF63D-3110-6417-2C8C-39F6B81C551E}"/>
          </ac:picMkLst>
        </pc:picChg>
      </pc:sldChg>
      <pc:sldChg chg="addSp modSp new mod setBg">
        <pc:chgData name="ΚΩΝΣΤΑΝΤΙΝΟΣ ΓΙΑΝΝΑΚΟΣ" userId="S::giannakos@agrotechniki.gr::c613fa10-945b-4db7-bf03-65d82938fc44" providerId="AD" clId="Web-{29AC9A44-FF4B-B9E6-F296-441AA0718D36}" dt="2025-01-07T08:45:59.266" v="443" actId="20577"/>
        <pc:sldMkLst>
          <pc:docMk/>
          <pc:sldMk cId="1878024163" sldId="260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8:45:46.391" v="438" actId="1076"/>
          <ac:spMkLst>
            <pc:docMk/>
            <pc:sldMk cId="1878024163" sldId="260"/>
            <ac:spMk id="2" creationId="{C0ACCD5F-6620-F134-37BF-654CC02B474B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8:45:59.266" v="443" actId="20577"/>
          <ac:spMkLst>
            <pc:docMk/>
            <pc:sldMk cId="1878024163" sldId="260"/>
            <ac:spMk id="3" creationId="{D9B6AE57-0689-C87E-D637-8F1B561B9306}"/>
          </ac:spMkLst>
        </pc:spChg>
        <pc:spChg chg="add">
          <ac:chgData name="ΚΩΝΣΤΑΝΤΙΝΟΣ ΓΙΑΝΝΑΚΟΣ" userId="S::giannakos@agrotechniki.gr::c613fa10-945b-4db7-bf03-65d82938fc44" providerId="AD" clId="Web-{29AC9A44-FF4B-B9E6-F296-441AA0718D36}" dt="2025-01-07T08:39:11.969" v="406"/>
          <ac:spMkLst>
            <pc:docMk/>
            <pc:sldMk cId="1878024163" sldId="260"/>
            <ac:spMk id="9" creationId="{743AA782-23D1-4521-8CAD-47662984AA08}"/>
          </ac:spMkLst>
        </pc:spChg>
        <pc:spChg chg="add">
          <ac:chgData name="ΚΩΝΣΤΑΝΤΙΝΟΣ ΓΙΑΝΝΑΚΟΣ" userId="S::giannakos@agrotechniki.gr::c613fa10-945b-4db7-bf03-65d82938fc44" providerId="AD" clId="Web-{29AC9A44-FF4B-B9E6-F296-441AA0718D36}" dt="2025-01-07T08:39:11.969" v="406"/>
          <ac:spMkLst>
            <pc:docMk/>
            <pc:sldMk cId="1878024163" sldId="260"/>
            <ac:spMk id="11" creationId="{650D18FE-0824-4A46-B22C-A86B52E5780A}"/>
          </ac:spMkLst>
        </pc:spChg>
        <pc:picChg chg="add mod">
          <ac:chgData name="ΚΩΝΣΤΑΝΤΙΝΟΣ ΓΙΑΝΝΑΚΟΣ" userId="S::giannakos@agrotechniki.gr::c613fa10-945b-4db7-bf03-65d82938fc44" providerId="AD" clId="Web-{29AC9A44-FF4B-B9E6-F296-441AA0718D36}" dt="2025-01-07T08:39:11.969" v="406"/>
          <ac:picMkLst>
            <pc:docMk/>
            <pc:sldMk cId="1878024163" sldId="260"/>
            <ac:picMk id="4" creationId="{28E63BFF-353F-3FF0-68DB-50CAA0BF16CF}"/>
          </ac:picMkLst>
        </pc:pic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39:20.919" v="123" actId="20577"/>
        <pc:sldMkLst>
          <pc:docMk/>
          <pc:sldMk cId="1267945623" sldId="261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39:09.716" v="121" actId="20577"/>
          <ac:spMkLst>
            <pc:docMk/>
            <pc:sldMk cId="1267945623" sldId="261"/>
            <ac:spMk id="2" creationId="{A50C2599-8FB0-A6DF-FACD-630B5B30BD97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39:20.919" v="123" actId="20577"/>
          <ac:spMkLst>
            <pc:docMk/>
            <pc:sldMk cId="1267945623" sldId="261"/>
            <ac:spMk id="3" creationId="{8D05AD96-D8FB-CD5D-6F65-0B06BD46FD67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39:45.795" v="141" actId="20577"/>
        <pc:sldMkLst>
          <pc:docMk/>
          <pc:sldMk cId="502638094" sldId="262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39:31.841" v="132" actId="20577"/>
          <ac:spMkLst>
            <pc:docMk/>
            <pc:sldMk cId="502638094" sldId="262"/>
            <ac:spMk id="2" creationId="{A009267E-8A7E-3EBD-F10A-0EDF02B83083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39:45.795" v="141" actId="20577"/>
          <ac:spMkLst>
            <pc:docMk/>
            <pc:sldMk cId="502638094" sldId="262"/>
            <ac:spMk id="3" creationId="{AAD3D640-3C4E-6DAE-5140-8E8965711D4E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40:15.327" v="146" actId="20577"/>
        <pc:sldMkLst>
          <pc:docMk/>
          <pc:sldMk cId="1597220182" sldId="263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40:00.186" v="144" actId="20577"/>
          <ac:spMkLst>
            <pc:docMk/>
            <pc:sldMk cId="1597220182" sldId="263"/>
            <ac:spMk id="2" creationId="{ADC2C186-46B1-9876-ED63-A371F63FCD0C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40:15.327" v="146" actId="20577"/>
          <ac:spMkLst>
            <pc:docMk/>
            <pc:sldMk cId="1597220182" sldId="263"/>
            <ac:spMk id="3" creationId="{BE4CE1A5-F1DB-3EA3-6470-22CD481AAB18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3:27.574" v="151" actId="20577"/>
        <pc:sldMkLst>
          <pc:docMk/>
          <pc:sldMk cId="391133046" sldId="264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40:27.078" v="149" actId="20577"/>
          <ac:spMkLst>
            <pc:docMk/>
            <pc:sldMk cId="391133046" sldId="264"/>
            <ac:spMk id="2" creationId="{9C13F07F-227D-1AF0-CC36-4DF6AABF8F75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3:27.574" v="151" actId="20577"/>
          <ac:spMkLst>
            <pc:docMk/>
            <pc:sldMk cId="391133046" sldId="264"/>
            <ac:spMk id="3" creationId="{D02D72B2-124F-8691-D3EF-60E0BD8CCB09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4:01.372" v="156" actId="20577"/>
        <pc:sldMkLst>
          <pc:docMk/>
          <pc:sldMk cId="906638962" sldId="265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4:01.372" v="156" actId="20577"/>
          <ac:spMkLst>
            <pc:docMk/>
            <pc:sldMk cId="906638962" sldId="265"/>
            <ac:spMk id="2" creationId="{634985DC-B489-A7C0-74A0-07F1DAB106E7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3:48.700" v="154" actId="20577"/>
          <ac:spMkLst>
            <pc:docMk/>
            <pc:sldMk cId="906638962" sldId="265"/>
            <ac:spMk id="3" creationId="{FC5AF25D-9DD8-AED0-342E-B069424A977C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4:28.858" v="163" actId="20577"/>
        <pc:sldMkLst>
          <pc:docMk/>
          <pc:sldMk cId="67633068" sldId="266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4:23.717" v="161" actId="20577"/>
          <ac:spMkLst>
            <pc:docMk/>
            <pc:sldMk cId="67633068" sldId="266"/>
            <ac:spMk id="2" creationId="{1E02EDAA-E47A-B342-823F-ADF229278785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4:28.858" v="163" actId="20577"/>
          <ac:spMkLst>
            <pc:docMk/>
            <pc:sldMk cId="67633068" sldId="266"/>
            <ac:spMk id="3" creationId="{0D401D03-0AAA-8AF1-E561-995FFD96D349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4:47.983" v="168" actId="20577"/>
        <pc:sldMkLst>
          <pc:docMk/>
          <pc:sldMk cId="1669337097" sldId="267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4:43.296" v="166" actId="20577"/>
          <ac:spMkLst>
            <pc:docMk/>
            <pc:sldMk cId="1669337097" sldId="267"/>
            <ac:spMk id="2" creationId="{F1A1CC06-5224-DAB9-1763-2CA64A262DFD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4:47.983" v="168" actId="20577"/>
          <ac:spMkLst>
            <pc:docMk/>
            <pc:sldMk cId="1669337097" sldId="267"/>
            <ac:spMk id="3" creationId="{93A042E6-DE1C-915F-3B46-6709E4AEC361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5:16.578" v="175" actId="20577"/>
        <pc:sldMkLst>
          <pc:docMk/>
          <pc:sldMk cId="4094504202" sldId="268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5:16.578" v="175" actId="20577"/>
          <ac:spMkLst>
            <pc:docMk/>
            <pc:sldMk cId="4094504202" sldId="268"/>
            <ac:spMk id="2" creationId="{E3B73F8D-06A1-6C94-38BA-DF7F73E308A9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5:11.906" v="171" actId="20577"/>
          <ac:spMkLst>
            <pc:docMk/>
            <pc:sldMk cId="4094504202" sldId="268"/>
            <ac:spMk id="3" creationId="{3F33DECE-FBF0-A1E9-1D17-8D0496D9BF78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5:52.033" v="182" actId="20577"/>
        <pc:sldMkLst>
          <pc:docMk/>
          <pc:sldMk cId="4207053791" sldId="269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5:31.157" v="180" actId="20577"/>
          <ac:spMkLst>
            <pc:docMk/>
            <pc:sldMk cId="4207053791" sldId="269"/>
            <ac:spMk id="2" creationId="{F161C5C2-5D32-547D-A23D-4B1B129F8CC5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5:52.033" v="182" actId="20577"/>
          <ac:spMkLst>
            <pc:docMk/>
            <pc:sldMk cId="4207053791" sldId="269"/>
            <ac:spMk id="3" creationId="{CC4D16BE-283F-CE74-19EE-2C1D77ADF35C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7:00.207" v="193" actId="20577"/>
        <pc:sldMkLst>
          <pc:docMk/>
          <pc:sldMk cId="693895284" sldId="270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7:00.207" v="193" actId="20577"/>
          <ac:spMkLst>
            <pc:docMk/>
            <pc:sldMk cId="693895284" sldId="270"/>
            <ac:spMk id="2" creationId="{CDB8E74C-E7F9-4824-8B9C-6BD2438D0965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6:58.441" v="191" actId="20577"/>
          <ac:spMkLst>
            <pc:docMk/>
            <pc:sldMk cId="693895284" sldId="270"/>
            <ac:spMk id="3" creationId="{8E2B30EC-D6E9-7327-47D5-1A3C88619380}"/>
          </ac:spMkLst>
        </pc:spChg>
      </pc:sldChg>
      <pc:sldChg chg="modSp new del">
        <pc:chgData name="ΚΩΝΣΤΑΝΤΙΝΟΣ ΓΙΑΝΝΑΚΟΣ" userId="S::giannakos@agrotechniki.gr::c613fa10-945b-4db7-bf03-65d82938fc44" providerId="AD" clId="Web-{29AC9A44-FF4B-B9E6-F296-441AA0718D36}" dt="2025-01-07T07:56:28.987" v="188"/>
        <pc:sldMkLst>
          <pc:docMk/>
          <pc:sldMk cId="3512212694" sldId="270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6:08.314" v="185" actId="20577"/>
          <ac:spMkLst>
            <pc:docMk/>
            <pc:sldMk cId="3512212694" sldId="270"/>
            <ac:spMk id="2" creationId="{7751A3E5-4621-56BC-53A1-4E6EE3B2E410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6:26.893" v="187" actId="20577"/>
          <ac:spMkLst>
            <pc:docMk/>
            <pc:sldMk cId="3512212694" sldId="270"/>
            <ac:spMk id="3" creationId="{F25232B3-064A-F593-D54A-92900D0E85B9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7:28.489" v="198" actId="20577"/>
        <pc:sldMkLst>
          <pc:docMk/>
          <pc:sldMk cId="2083204998" sldId="271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7:22.676" v="196" actId="20577"/>
          <ac:spMkLst>
            <pc:docMk/>
            <pc:sldMk cId="2083204998" sldId="271"/>
            <ac:spMk id="2" creationId="{C7391B90-4C6C-526A-83A4-129B41D4A517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7:28.489" v="198" actId="20577"/>
          <ac:spMkLst>
            <pc:docMk/>
            <pc:sldMk cId="2083204998" sldId="271"/>
            <ac:spMk id="3" creationId="{B10F37FE-3731-2D3D-6DE5-B1FF9CC930A9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7:45.818" v="203" actId="20577"/>
        <pc:sldMkLst>
          <pc:docMk/>
          <pc:sldMk cId="338994725" sldId="272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7:45.818" v="203" actId="20577"/>
          <ac:spMkLst>
            <pc:docMk/>
            <pc:sldMk cId="338994725" sldId="272"/>
            <ac:spMk id="2" creationId="{A53882A3-F1BA-0770-A837-E3AAD2F51C4A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7:41.490" v="201" actId="20577"/>
          <ac:spMkLst>
            <pc:docMk/>
            <pc:sldMk cId="338994725" sldId="272"/>
            <ac:spMk id="3" creationId="{3FD58E4E-7F58-13B5-D510-BA1E3D33A480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8:04.756" v="208" actId="20577"/>
        <pc:sldMkLst>
          <pc:docMk/>
          <pc:sldMk cId="2062443834" sldId="273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7:53.349" v="206" actId="20577"/>
          <ac:spMkLst>
            <pc:docMk/>
            <pc:sldMk cId="2062443834" sldId="273"/>
            <ac:spMk id="2" creationId="{3214C0FD-2FD0-F29B-74C6-A9FEA1A6437C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8:04.756" v="208" actId="20577"/>
          <ac:spMkLst>
            <pc:docMk/>
            <pc:sldMk cId="2062443834" sldId="273"/>
            <ac:spMk id="3" creationId="{B29E4B24-3206-0CA0-85AA-C8ECADA4C7D0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8:15.069" v="212" actId="20577"/>
        <pc:sldMkLst>
          <pc:docMk/>
          <pc:sldMk cId="1428942471" sldId="274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8:15.069" v="212" actId="20577"/>
          <ac:spMkLst>
            <pc:docMk/>
            <pc:sldMk cId="1428942471" sldId="274"/>
            <ac:spMk id="2" creationId="{1E5F8E43-BE6C-8D2C-FADF-B3EEE77461C1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8:13.225" v="211" actId="20577"/>
          <ac:spMkLst>
            <pc:docMk/>
            <pc:sldMk cId="1428942471" sldId="274"/>
            <ac:spMk id="3" creationId="{56E21614-E30A-37A1-BC38-AA697DAF3B22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7:59:13.946" v="216" actId="20577"/>
        <pc:sldMkLst>
          <pc:docMk/>
          <pc:sldMk cId="1403374422" sldId="275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7:58:25.288" v="214" actId="20577"/>
          <ac:spMkLst>
            <pc:docMk/>
            <pc:sldMk cId="1403374422" sldId="275"/>
            <ac:spMk id="2" creationId="{93C1A27E-B6DB-F687-204E-3D51407541B9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7:59:13.946" v="216" actId="20577"/>
          <ac:spMkLst>
            <pc:docMk/>
            <pc:sldMk cId="1403374422" sldId="275"/>
            <ac:spMk id="3" creationId="{5F343070-7BC3-66C8-1923-4030B5EAA323}"/>
          </ac:spMkLst>
        </pc:spChg>
      </pc:sldChg>
      <pc:sldChg chg="modSp new del">
        <pc:chgData name="ΚΩΝΣΤΑΝΤΙΝΟΣ ΓΙΑΝΝΑΚΟΣ" userId="S::giannakos@agrotechniki.gr::c613fa10-945b-4db7-bf03-65d82938fc44" providerId="AD" clId="Web-{29AC9A44-FF4B-B9E6-F296-441AA0718D36}" dt="2025-01-07T08:03:16.439" v="244"/>
        <pc:sldMkLst>
          <pc:docMk/>
          <pc:sldMk cId="1497006641" sldId="276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8:03:15.720" v="243" actId="20577"/>
          <ac:spMkLst>
            <pc:docMk/>
            <pc:sldMk cId="1497006641" sldId="276"/>
            <ac:spMk id="3" creationId="{DAB3856C-F733-8D64-026E-6CBCD6466806}"/>
          </ac:spMkLst>
        </pc:spChg>
      </pc:sldChg>
      <pc:sldChg chg="modSp new">
        <pc:chgData name="ΚΩΝΣΤΑΝΤΙΝΟΣ ΓΙΑΝΝΑΚΟΣ" userId="S::giannakos@agrotechniki.gr::c613fa10-945b-4db7-bf03-65d82938fc44" providerId="AD" clId="Web-{29AC9A44-FF4B-B9E6-F296-441AA0718D36}" dt="2025-01-07T08:24:45.922" v="376" actId="20577"/>
        <pc:sldMkLst>
          <pc:docMk/>
          <pc:sldMk cId="2855074235" sldId="276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8:03:35.815" v="251" actId="20577"/>
          <ac:spMkLst>
            <pc:docMk/>
            <pc:sldMk cId="2855074235" sldId="276"/>
            <ac:spMk id="2" creationId="{7A0E1C0C-8EF1-3BC1-7673-2A2CB93A7C81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8:24:45.922" v="376" actId="20577"/>
          <ac:spMkLst>
            <pc:docMk/>
            <pc:sldMk cId="2855074235" sldId="276"/>
            <ac:spMk id="3" creationId="{0ED88A4E-912C-61CF-AC06-CA25611DB922}"/>
          </ac:spMkLst>
        </pc:spChg>
      </pc:sldChg>
      <pc:sldChg chg="modSp new del ord">
        <pc:chgData name="ΚΩΝΣΤΑΝΤΙΝΟΣ ΓΙΑΝΝΑΚΟΣ" userId="S::giannakos@agrotechniki.gr::c613fa10-945b-4db7-bf03-65d82938fc44" providerId="AD" clId="Web-{29AC9A44-FF4B-B9E6-F296-441AA0718D36}" dt="2025-01-07T08:24:49.391" v="377"/>
        <pc:sldMkLst>
          <pc:docMk/>
          <pc:sldMk cId="264895012" sldId="277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8:19:02.894" v="345" actId="20577"/>
          <ac:spMkLst>
            <pc:docMk/>
            <pc:sldMk cId="264895012" sldId="277"/>
            <ac:spMk id="2" creationId="{1F414FFE-0404-0256-5E24-AB4AB62E6C9E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8:20:26.413" v="372" actId="20577"/>
          <ac:spMkLst>
            <pc:docMk/>
            <pc:sldMk cId="264895012" sldId="277"/>
            <ac:spMk id="3" creationId="{5A3EAE86-D191-8F38-E67E-A07D1EA438A4}"/>
          </ac:spMkLst>
        </pc:spChg>
      </pc:sldChg>
      <pc:sldChg chg="modSp new del">
        <pc:chgData name="ΚΩΝΣΤΑΝΤΙΝΟΣ ΓΙΑΝΝΑΚΟΣ" userId="S::giannakos@agrotechniki.gr::c613fa10-945b-4db7-bf03-65d82938fc44" providerId="AD" clId="Web-{29AC9A44-FF4B-B9E6-F296-441AA0718D36}" dt="2025-01-07T08:18:51.910" v="341"/>
        <pc:sldMkLst>
          <pc:docMk/>
          <pc:sldMk cId="1109236577" sldId="277"/>
        </pc:sldMkLst>
        <pc:spChg chg="mod">
          <ac:chgData name="ΚΩΝΣΤΑΝΤΙΝΟΣ ΓΙΑΝΝΑΚΟΣ" userId="S::giannakos@agrotechniki.gr::c613fa10-945b-4db7-bf03-65d82938fc44" providerId="AD" clId="Web-{29AC9A44-FF4B-B9E6-F296-441AA0718D36}" dt="2025-01-07T08:18:25.393" v="331" actId="20577"/>
          <ac:spMkLst>
            <pc:docMk/>
            <pc:sldMk cId="1109236577" sldId="277"/>
            <ac:spMk id="2" creationId="{778058AB-60EE-8A11-22E6-2978366445FC}"/>
          </ac:spMkLst>
        </pc:spChg>
        <pc:spChg chg="mod">
          <ac:chgData name="ΚΩΝΣΤΑΝΤΙΝΟΣ ΓΙΑΝΝΑΚΟΣ" userId="S::giannakos@agrotechniki.gr::c613fa10-945b-4db7-bf03-65d82938fc44" providerId="AD" clId="Web-{29AC9A44-FF4B-B9E6-F296-441AA0718D36}" dt="2025-01-07T08:18:39.440" v="340" actId="20577"/>
          <ac:spMkLst>
            <pc:docMk/>
            <pc:sldMk cId="1109236577" sldId="277"/>
            <ac:spMk id="3" creationId="{FC5E3E78-9970-1A77-4262-8759C7BFD9AA}"/>
          </ac:spMkLst>
        </pc:spChg>
      </pc:sldChg>
    </pc:docChg>
  </pc:docChgLst>
  <pc:docChgLst>
    <pc:chgData name="ΚΩΝΣΤΑΝΤΙΝΟΣ ΓΙΑΝΝΑΚΟΣ" userId="S::giannakos@agrotechniki.gr::c613fa10-945b-4db7-bf03-65d82938fc44" providerId="AD" clId="Web-{6A072AAA-8403-97BB-5462-9C475E418311}"/>
    <pc:docChg chg="addSld delSld modSld sldOrd">
      <pc:chgData name="ΚΩΝΣΤΑΝΤΙΝΟΣ ΓΙΑΝΝΑΚΟΣ" userId="S::giannakos@agrotechniki.gr::c613fa10-945b-4db7-bf03-65d82938fc44" providerId="AD" clId="Web-{6A072AAA-8403-97BB-5462-9C475E418311}" dt="2025-01-07T14:23:47.789" v="1099" actId="1076"/>
      <pc:docMkLst>
        <pc:docMk/>
      </pc:docMkLst>
      <pc:sldChg chg="addSp delSp modSp mod setBg">
        <pc:chgData name="ΚΩΝΣΤΑΝΤΙΝΟΣ ΓΙΑΝΝΑΚΟΣ" userId="S::giannakos@agrotechniki.gr::c613fa10-945b-4db7-bf03-65d82938fc44" providerId="AD" clId="Web-{6A072AAA-8403-97BB-5462-9C475E418311}" dt="2025-01-07T13:33:33.612" v="780"/>
        <pc:sldMkLst>
          <pc:docMk/>
          <pc:sldMk cId="109857222" sldId="256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33:33.612" v="780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33:33.612" v="780"/>
          <ac:spMkLst>
            <pc:docMk/>
            <pc:sldMk cId="109857222" sldId="256"/>
            <ac:spMk id="3" creationId="{00000000-0000-0000-0000-000000000000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18.456" v="775"/>
          <ac:spMkLst>
            <pc:docMk/>
            <pc:sldMk cId="109857222" sldId="256"/>
            <ac:spMk id="8" creationId="{1A3C89F8-0D2F-47FF-B903-151248265F47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18.456" v="775"/>
          <ac:spMkLst>
            <pc:docMk/>
            <pc:sldMk cId="109857222" sldId="256"/>
            <ac:spMk id="10" creationId="{C5CB530E-515E-412C-9DF1-5F8FFBD6F383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18.456" v="775"/>
          <ac:spMkLst>
            <pc:docMk/>
            <pc:sldMk cId="109857222" sldId="256"/>
            <ac:spMk id="12" creationId="{712D4376-A578-4FF1-94FC-245E7A6A489F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18.456" v="775"/>
          <ac:spMkLst>
            <pc:docMk/>
            <pc:sldMk cId="109857222" sldId="256"/>
            <ac:spMk id="14" creationId="{AEA7509D-F04F-40CB-A0B3-EEF16499CC9F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18.456" v="775"/>
          <ac:spMkLst>
            <pc:docMk/>
            <pc:sldMk cId="109857222" sldId="256"/>
            <ac:spMk id="18" creationId="{508BEF50-7B1E-49A4-BC19-5F4F1D755E64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18.456" v="775"/>
          <ac:spMkLst>
            <pc:docMk/>
            <pc:sldMk cId="109857222" sldId="256"/>
            <ac:spMk id="20" creationId="{3FBAD350-5664-4811-A208-657FB882D350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18.456" v="775"/>
          <ac:spMkLst>
            <pc:docMk/>
            <pc:sldMk cId="109857222" sldId="256"/>
            <ac:spMk id="22" creationId="{C39ADB8F-D187-49D7-BDCF-C1B6DC727068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28.518" v="777"/>
          <ac:spMkLst>
            <pc:docMk/>
            <pc:sldMk cId="109857222" sldId="256"/>
            <ac:spMk id="24" creationId="{EFA9B6C6-A247-48A8-9A1C-1E36FA9456B5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28.518" v="777"/>
          <ac:spMkLst>
            <pc:docMk/>
            <pc:sldMk cId="109857222" sldId="256"/>
            <ac:spMk id="25" creationId="{C5CB530E-515E-412C-9DF1-5F8FFBD6F383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28.518" v="777"/>
          <ac:spMkLst>
            <pc:docMk/>
            <pc:sldMk cId="109857222" sldId="256"/>
            <ac:spMk id="26" creationId="{712D4376-A578-4FF1-94FC-245E7A6A489F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28.518" v="777"/>
          <ac:spMkLst>
            <pc:docMk/>
            <pc:sldMk cId="109857222" sldId="256"/>
            <ac:spMk id="27" creationId="{AEA7509D-F04F-40CB-A0B3-EEF16499CC9F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33.597" v="779"/>
          <ac:spMkLst>
            <pc:docMk/>
            <pc:sldMk cId="109857222" sldId="256"/>
            <ac:spMk id="30" creationId="{1A3C89F8-0D2F-47FF-B903-151248265F47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33.597" v="779"/>
          <ac:spMkLst>
            <pc:docMk/>
            <pc:sldMk cId="109857222" sldId="256"/>
            <ac:spMk id="31" creationId="{C5CB530E-515E-412C-9DF1-5F8FFBD6F383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33.597" v="779"/>
          <ac:spMkLst>
            <pc:docMk/>
            <pc:sldMk cId="109857222" sldId="256"/>
            <ac:spMk id="32" creationId="{712D4376-A578-4FF1-94FC-245E7A6A489F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33.597" v="779"/>
          <ac:spMkLst>
            <pc:docMk/>
            <pc:sldMk cId="109857222" sldId="256"/>
            <ac:spMk id="33" creationId="{AEA7509D-F04F-40CB-A0B3-EEF16499CC9F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33.597" v="779"/>
          <ac:spMkLst>
            <pc:docMk/>
            <pc:sldMk cId="109857222" sldId="256"/>
            <ac:spMk id="35" creationId="{508BEF50-7B1E-49A4-BC19-5F4F1D755E64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33.597" v="779"/>
          <ac:spMkLst>
            <pc:docMk/>
            <pc:sldMk cId="109857222" sldId="256"/>
            <ac:spMk id="36" creationId="{3FBAD350-5664-4811-A208-657FB882D350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3:33.597" v="779"/>
          <ac:spMkLst>
            <pc:docMk/>
            <pc:sldMk cId="109857222" sldId="256"/>
            <ac:spMk id="37" creationId="{C39ADB8F-D187-49D7-BDCF-C1B6DC727068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33:33.612" v="780"/>
          <ac:spMkLst>
            <pc:docMk/>
            <pc:sldMk cId="109857222" sldId="256"/>
            <ac:spMk id="39" creationId="{EFA9B6C6-A247-48A8-9A1C-1E36FA9456B5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33:33.612" v="780"/>
          <ac:spMkLst>
            <pc:docMk/>
            <pc:sldMk cId="109857222" sldId="256"/>
            <ac:spMk id="40" creationId="{C5CB530E-515E-412C-9DF1-5F8FFBD6F383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33:33.612" v="780"/>
          <ac:spMkLst>
            <pc:docMk/>
            <pc:sldMk cId="109857222" sldId="256"/>
            <ac:spMk id="41" creationId="{712D4376-A578-4FF1-94FC-245E7A6A489F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33:33.612" v="780"/>
          <ac:spMkLst>
            <pc:docMk/>
            <pc:sldMk cId="109857222" sldId="256"/>
            <ac:spMk id="42" creationId="{AEA7509D-F04F-40CB-A0B3-EEF16499CC9F}"/>
          </ac:spMkLst>
        </pc:spChg>
        <pc:cxnChg chg="add del">
          <ac:chgData name="ΚΩΝΣΤΑΝΤΙΝΟΣ ΓΙΑΝΝΑΚΟΣ" userId="S::giannakos@agrotechniki.gr::c613fa10-945b-4db7-bf03-65d82938fc44" providerId="AD" clId="Web-{6A072AAA-8403-97BB-5462-9C475E418311}" dt="2025-01-07T13:33:18.456" v="775"/>
          <ac:cxnSpMkLst>
            <pc:docMk/>
            <pc:sldMk cId="109857222" sldId="256"/>
            <ac:cxnSpMk id="16" creationId="{56020367-4FD5-4596-8E10-C5F095CD8DBF}"/>
          </ac:cxnSpMkLst>
        </pc:cxnChg>
        <pc:cxnChg chg="add del">
          <ac:chgData name="ΚΩΝΣΤΑΝΤΙΝΟΣ ΓΙΑΝΝΑΚΟΣ" userId="S::giannakos@agrotechniki.gr::c613fa10-945b-4db7-bf03-65d82938fc44" providerId="AD" clId="Web-{6A072AAA-8403-97BB-5462-9C475E418311}" dt="2025-01-07T13:33:28.518" v="777"/>
          <ac:cxnSpMkLst>
            <pc:docMk/>
            <pc:sldMk cId="109857222" sldId="256"/>
            <ac:cxnSpMk id="28" creationId="{56020367-4FD5-4596-8E10-C5F095CD8DBF}"/>
          </ac:cxnSpMkLst>
        </pc:cxnChg>
        <pc:cxnChg chg="add del">
          <ac:chgData name="ΚΩΝΣΤΑΝΤΙΝΟΣ ΓΙΑΝΝΑΚΟΣ" userId="S::giannakos@agrotechniki.gr::c613fa10-945b-4db7-bf03-65d82938fc44" providerId="AD" clId="Web-{6A072AAA-8403-97BB-5462-9C475E418311}" dt="2025-01-07T13:33:33.597" v="779"/>
          <ac:cxnSpMkLst>
            <pc:docMk/>
            <pc:sldMk cId="109857222" sldId="256"/>
            <ac:cxnSpMk id="34" creationId="{56020367-4FD5-4596-8E10-C5F095CD8DBF}"/>
          </ac:cxnSpMkLst>
        </pc:cxnChg>
        <pc:cxnChg chg="add">
          <ac:chgData name="ΚΩΝΣΤΑΝΤΙΝΟΣ ΓΙΑΝΝΑΚΟΣ" userId="S::giannakos@agrotechniki.gr::c613fa10-945b-4db7-bf03-65d82938fc44" providerId="AD" clId="Web-{6A072AAA-8403-97BB-5462-9C475E418311}" dt="2025-01-07T13:33:33.612" v="780"/>
          <ac:cxnSpMkLst>
            <pc:docMk/>
            <pc:sldMk cId="109857222" sldId="256"/>
            <ac:cxnSpMk id="43" creationId="{56020367-4FD5-4596-8E10-C5F095CD8DBF}"/>
          </ac:cxnSpMkLst>
        </pc:cxnChg>
      </pc:sldChg>
      <pc:sldChg chg="addSp modSp mod setBg">
        <pc:chgData name="ΚΩΝΣΤΑΝΤΙΝΟΣ ΓΙΑΝΝΑΚΟΣ" userId="S::giannakos@agrotechniki.gr::c613fa10-945b-4db7-bf03-65d82938fc44" providerId="AD" clId="Web-{6A072AAA-8403-97BB-5462-9C475E418311}" dt="2025-01-07T13:33:42.847" v="781"/>
        <pc:sldMkLst>
          <pc:docMk/>
          <pc:sldMk cId="2271476453" sldId="257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33:42.847" v="781"/>
          <ac:spMkLst>
            <pc:docMk/>
            <pc:sldMk cId="2271476453" sldId="257"/>
            <ac:spMk id="2" creationId="{88986F06-E012-AC54-70E4-145A629580FD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33:42.847" v="781"/>
          <ac:spMkLst>
            <pc:docMk/>
            <pc:sldMk cId="2271476453" sldId="257"/>
            <ac:spMk id="3" creationId="{5F518C3C-1980-16FA-4EBF-257D3B5E7129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33:42.847" v="781"/>
          <ac:spMkLst>
            <pc:docMk/>
            <pc:sldMk cId="2271476453" sldId="257"/>
            <ac:spMk id="8" creationId="{327D73B4-9F5C-4A64-A179-51B9500CB8B5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33:42.847" v="781"/>
          <ac:spMkLst>
            <pc:docMk/>
            <pc:sldMk cId="2271476453" sldId="257"/>
            <ac:spMk id="10" creationId="{C1F06963-6374-4B48-844F-071A9BAAAE02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33:42.847" v="781"/>
          <ac:spMkLst>
            <pc:docMk/>
            <pc:sldMk cId="2271476453" sldId="257"/>
            <ac:spMk id="12" creationId="{6CB927A4-E432-4310-9CD5-E89FF5063179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33:42.847" v="781"/>
          <ac:spMkLst>
            <pc:docMk/>
            <pc:sldMk cId="2271476453" sldId="257"/>
            <ac:spMk id="14" creationId="{1453BF6C-B012-48B7-B4E8-6D7AC7C27D02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33:42.847" v="781"/>
          <ac:spMkLst>
            <pc:docMk/>
            <pc:sldMk cId="2271476453" sldId="257"/>
            <ac:spMk id="16" creationId="{E3020543-B24B-4EC4-8FFC-8DD88EEA91A8}"/>
          </ac:spMkLst>
        </pc:spChg>
        <pc:cxnChg chg="add">
          <ac:chgData name="ΚΩΝΣΤΑΝΤΙΝΟΣ ΓΙΑΝΝΑΚΟΣ" userId="S::giannakos@agrotechniki.gr::c613fa10-945b-4db7-bf03-65d82938fc44" providerId="AD" clId="Web-{6A072AAA-8403-97BB-5462-9C475E418311}" dt="2025-01-07T13:33:42.847" v="781"/>
          <ac:cxnSpMkLst>
            <pc:docMk/>
            <pc:sldMk cId="2271476453" sldId="257"/>
            <ac:cxnSpMk id="18" creationId="{C49DA8F6-BCC1-4447-B54C-57856834B94B}"/>
          </ac:cxnSpMkLst>
        </pc:cxnChg>
      </pc:sldChg>
      <pc:sldChg chg="addSp delSp modSp">
        <pc:chgData name="ΚΩΝΣΤΑΝΤΙΝΟΣ ΓΙΑΝΝΑΚΟΣ" userId="S::giannakos@agrotechniki.gr::c613fa10-945b-4db7-bf03-65d82938fc44" providerId="AD" clId="Web-{6A072AAA-8403-97BB-5462-9C475E418311}" dt="2025-01-07T13:40:38.983" v="847" actId="20577"/>
        <pc:sldMkLst>
          <pc:docMk/>
          <pc:sldMk cId="848609530" sldId="259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38:08.479" v="812" actId="20577"/>
          <ac:spMkLst>
            <pc:docMk/>
            <pc:sldMk cId="848609530" sldId="259"/>
            <ac:spMk id="2" creationId="{FA70A36A-B5A1-7371-B3F5-EE9456ACF711}"/>
          </ac:spMkLst>
        </pc:spChg>
        <pc:spChg chg="mod ord">
          <ac:chgData name="ΚΩΝΣΤΑΝΤΙΝΟΣ ΓΙΑΝΝΑΚΟΣ" userId="S::giannakos@agrotechniki.gr::c613fa10-945b-4db7-bf03-65d82938fc44" providerId="AD" clId="Web-{6A072AAA-8403-97BB-5462-9C475E418311}" dt="2025-01-07T13:40:38.983" v="847" actId="20577"/>
          <ac:spMkLst>
            <pc:docMk/>
            <pc:sldMk cId="848609530" sldId="259"/>
            <ac:spMk id="3" creationId="{7509DE7F-FCA7-F9AA-3731-FB19EE71EAEF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27:30.065" v="327"/>
          <ac:spMkLst>
            <pc:docMk/>
            <pc:sldMk cId="848609530" sldId="259"/>
            <ac:spMk id="9" creationId="{45D37F4E-DDB4-456B-97E0-9937730A039F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27:30.065" v="327"/>
          <ac:spMkLst>
            <pc:docMk/>
            <pc:sldMk cId="848609530" sldId="259"/>
            <ac:spMk id="11" creationId="{B2DD41CD-8F47-4F56-AD12-4E2FF7696987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7:34.650" v="807"/>
          <ac:spMkLst>
            <pc:docMk/>
            <pc:sldMk cId="848609530" sldId="259"/>
            <ac:spMk id="25" creationId="{AE3A741D-C19B-960A-5803-1C5887147820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7:34.650" v="807"/>
          <ac:spMkLst>
            <pc:docMk/>
            <pc:sldMk cId="848609530" sldId="259"/>
            <ac:spMk id="27" creationId="{9C3A50E9-9119-7BC3-083B-2D84CCC78E47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7:34.650" v="807"/>
          <ac:spMkLst>
            <pc:docMk/>
            <pc:sldMk cId="848609530" sldId="259"/>
            <ac:spMk id="29" creationId="{DC39DE25-0E4E-0AA7-0932-1D78C2372786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7:34.650" v="807"/>
          <ac:spMkLst>
            <pc:docMk/>
            <pc:sldMk cId="848609530" sldId="259"/>
            <ac:spMk id="31" creationId="{8D6EA299-0840-6DEA-E670-C49AEBC87E89}"/>
          </ac:spMkLst>
        </pc:spChg>
        <pc:grpChg chg="add del">
          <ac:chgData name="ΚΩΝΣΤΑΝΤΙΝΟΣ ΓΙΑΝΝΑΚΟΣ" userId="S::giannakos@agrotechniki.gr::c613fa10-945b-4db7-bf03-65d82938fc44" providerId="AD" clId="Web-{6A072AAA-8403-97BB-5462-9C475E418311}" dt="2025-01-07T12:27:30.050" v="326"/>
          <ac:grpSpMkLst>
            <pc:docMk/>
            <pc:sldMk cId="848609530" sldId="259"/>
            <ac:grpSpMk id="16" creationId="{16C73AF9-0D33-5C66-5D79-0D0129904B31}"/>
          </ac:grpSpMkLst>
        </pc:grpChg>
        <pc:grpChg chg="add del">
          <ac:chgData name="ΚΩΝΣΤΑΝΤΙΝΟΣ ΓΙΑΝΝΑΚΟΣ" userId="S::giannakos@agrotechniki.gr::c613fa10-945b-4db7-bf03-65d82938fc44" providerId="AD" clId="Web-{6A072AAA-8403-97BB-5462-9C475E418311}" dt="2025-01-07T12:28:10.160" v="332"/>
          <ac:grpSpMkLst>
            <pc:docMk/>
            <pc:sldMk cId="848609530" sldId="259"/>
            <ac:grpSpMk id="20" creationId="{1FD67D68-9B83-C338-8342-3348D8F22347}"/>
          </ac:grpSpMkLst>
        </pc:grpChg>
        <pc:grpChg chg="add">
          <ac:chgData name="ΚΩΝΣΤΑΝΤΙΝΟΣ ΓΙΑΝΝΑΚΟΣ" userId="S::giannakos@agrotechniki.gr::c613fa10-945b-4db7-bf03-65d82938fc44" providerId="AD" clId="Web-{6A072AAA-8403-97BB-5462-9C475E418311}" dt="2025-01-07T13:37:34.650" v="807"/>
          <ac:grpSpMkLst>
            <pc:docMk/>
            <pc:sldMk cId="848609530" sldId="259"/>
            <ac:grpSpMk id="36" creationId="{1FD67D68-9B83-C338-8342-3348D8F22347}"/>
          </ac:grpSpMkLst>
        </pc:grpChg>
        <pc:picChg chg="mod">
          <ac:chgData name="ΚΩΝΣΤΑΝΤΙΝΟΣ ΓΙΑΝΝΑΚΟΣ" userId="S::giannakos@agrotechniki.gr::c613fa10-945b-4db7-bf03-65d82938fc44" providerId="AD" clId="Web-{6A072AAA-8403-97BB-5462-9C475E418311}" dt="2025-01-07T13:37:40.525" v="808"/>
          <ac:picMkLst>
            <pc:docMk/>
            <pc:sldMk cId="848609530" sldId="259"/>
            <ac:picMk id="4" creationId="{D36CF63D-3110-6417-2C8C-39F6B81C551E}"/>
          </ac:picMkLst>
        </pc:picChg>
      </pc:sldChg>
      <pc:sldChg chg="addSp delSp modSp">
        <pc:chgData name="ΚΩΝΣΤΑΝΤΙΝΟΣ ΓΙΑΝΝΑΚΟΣ" userId="S::giannakos@agrotechniki.gr::c613fa10-945b-4db7-bf03-65d82938fc44" providerId="AD" clId="Web-{6A072AAA-8403-97BB-5462-9C475E418311}" dt="2025-01-07T13:42:22.611" v="861" actId="20577"/>
        <pc:sldMkLst>
          <pc:docMk/>
          <pc:sldMk cId="1878024163" sldId="260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41:37.532" v="853" actId="1076"/>
          <ac:spMkLst>
            <pc:docMk/>
            <pc:sldMk cId="1878024163" sldId="260"/>
            <ac:spMk id="2" creationId="{C0ACCD5F-6620-F134-37BF-654CC02B474B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42:22.611" v="861" actId="20577"/>
          <ac:spMkLst>
            <pc:docMk/>
            <pc:sldMk cId="1878024163" sldId="260"/>
            <ac:spMk id="3" creationId="{D9B6AE57-0689-C87E-D637-8F1B561B9306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28:01.644" v="331"/>
          <ac:spMkLst>
            <pc:docMk/>
            <pc:sldMk cId="1878024163" sldId="260"/>
            <ac:spMk id="9" creationId="{743AA782-23D1-4521-8CAD-47662984AA08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28:01.644" v="331"/>
          <ac:spMkLst>
            <pc:docMk/>
            <pc:sldMk cId="1878024163" sldId="260"/>
            <ac:spMk id="11" creationId="{650D18FE-0824-4A46-B22C-A86B52E5780A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7:48.979" v="809"/>
          <ac:spMkLst>
            <pc:docMk/>
            <pc:sldMk cId="1878024163" sldId="260"/>
            <ac:spMk id="18" creationId="{9C3A50E9-9119-7BC3-083B-2D84CCC78E47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7:48.979" v="809"/>
          <ac:spMkLst>
            <pc:docMk/>
            <pc:sldMk cId="1878024163" sldId="260"/>
            <ac:spMk id="20" creationId="{DC39DE25-0E4E-0AA7-0932-1D78C2372786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7:48.979" v="809"/>
          <ac:spMkLst>
            <pc:docMk/>
            <pc:sldMk cId="1878024163" sldId="260"/>
            <ac:spMk id="21" creationId="{AE3A741D-C19B-960A-5803-1C5887147820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7:48.979" v="809"/>
          <ac:spMkLst>
            <pc:docMk/>
            <pc:sldMk cId="1878024163" sldId="260"/>
            <ac:spMk id="22" creationId="{8D6EA299-0840-6DEA-E670-C49AEBC87E89}"/>
          </ac:spMkLst>
        </pc:spChg>
        <pc:grpChg chg="add del">
          <ac:chgData name="ΚΩΝΣΤΑΝΤΙΝΟΣ ΓΙΑΝΝΑΚΟΣ" userId="S::giannakos@agrotechniki.gr::c613fa10-945b-4db7-bf03-65d82938fc44" providerId="AD" clId="Web-{6A072AAA-8403-97BB-5462-9C475E418311}" dt="2025-01-07T12:28:01.629" v="330"/>
          <ac:grpSpMkLst>
            <pc:docMk/>
            <pc:sldMk cId="1878024163" sldId="260"/>
            <ac:grpSpMk id="16" creationId="{434FA563-76F6-CDCF-AEA0-A7B78E44647B}"/>
          </ac:grpSpMkLst>
        </pc:grpChg>
        <pc:grpChg chg="add">
          <ac:chgData name="ΚΩΝΣΤΑΝΤΙΝΟΣ ΓΙΑΝΝΑΚΟΣ" userId="S::giannakos@agrotechniki.gr::c613fa10-945b-4db7-bf03-65d82938fc44" providerId="AD" clId="Web-{6A072AAA-8403-97BB-5462-9C475E418311}" dt="2025-01-07T13:37:48.979" v="809"/>
          <ac:grpSpMkLst>
            <pc:docMk/>
            <pc:sldMk cId="1878024163" sldId="260"/>
            <ac:grpSpMk id="27" creationId="{434FA563-76F6-CDCF-AEA0-A7B78E44647B}"/>
          </ac:grpSpMkLst>
        </pc:grpChg>
        <pc:picChg chg="mod">
          <ac:chgData name="ΚΩΝΣΤΑΝΤΙΝΟΣ ΓΙΑΝΝΑΚΟΣ" userId="S::giannakos@agrotechniki.gr::c613fa10-945b-4db7-bf03-65d82938fc44" providerId="AD" clId="Web-{6A072AAA-8403-97BB-5462-9C475E418311}" dt="2025-01-07T13:37:54.760" v="810"/>
          <ac:picMkLst>
            <pc:docMk/>
            <pc:sldMk cId="1878024163" sldId="260"/>
            <ac:picMk id="4" creationId="{28E63BFF-353F-3FF0-68DB-50CAA0BF16CF}"/>
          </ac:picMkLst>
        </pc:picChg>
      </pc:sldChg>
      <pc:sldChg chg="addSp delSp modSp mod ord setBg">
        <pc:chgData name="ΚΩΝΣΤΑΝΤΙΝΟΣ ΓΙΑΝΝΑΚΟΣ" userId="S::giannakos@agrotechniki.gr::c613fa10-945b-4db7-bf03-65d82938fc44" providerId="AD" clId="Web-{6A072AAA-8403-97BB-5462-9C475E418311}" dt="2025-01-07T13:36:42.086" v="806" actId="1076"/>
        <pc:sldMkLst>
          <pc:docMk/>
          <pc:sldMk cId="1267945623" sldId="261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36:36.539" v="805" actId="1076"/>
          <ac:spMkLst>
            <pc:docMk/>
            <pc:sldMk cId="1267945623" sldId="261"/>
            <ac:spMk id="2" creationId="{A50C2599-8FB0-A6DF-FACD-630B5B30BD97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36:42.086" v="806" actId="1076"/>
          <ac:spMkLst>
            <pc:docMk/>
            <pc:sldMk cId="1267945623" sldId="261"/>
            <ac:spMk id="3" creationId="{8D05AD96-D8FB-CD5D-6F65-0B06BD46FD67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34:20.858" v="365"/>
          <ac:spMkLst>
            <pc:docMk/>
            <pc:sldMk cId="1267945623" sldId="261"/>
            <ac:spMk id="9" creationId="{C0763A76-9F1C-4FC5-82B7-DD475DA461B2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34:20.858" v="365"/>
          <ac:spMkLst>
            <pc:docMk/>
            <pc:sldMk cId="1267945623" sldId="261"/>
            <ac:spMk id="11" creationId="{E81BF4F6-F2CF-4984-9D14-D6966D92F99F}"/>
          </ac:spMkLst>
        </pc:spChg>
        <pc:picChg chg="add del mod">
          <ac:chgData name="ΚΩΝΣΤΑΝΤΙΝΟΣ ΓΙΑΝΝΑΚΟΣ" userId="S::giannakos@agrotechniki.gr::c613fa10-945b-4db7-bf03-65d82938fc44" providerId="AD" clId="Web-{6A072AAA-8403-97BB-5462-9C475E418311}" dt="2025-01-07T12:34:04.123" v="363"/>
          <ac:picMkLst>
            <pc:docMk/>
            <pc:sldMk cId="1267945623" sldId="261"/>
            <ac:picMk id="4" creationId="{B672D365-7133-3A6B-437A-6D32EC2AD202}"/>
          </ac:picMkLst>
        </pc:picChg>
        <pc:picChg chg="add mod">
          <ac:chgData name="ΚΩΝΣΤΑΝΤΙΝΟΣ ΓΙΑΝΝΑΚΟΣ" userId="S::giannakos@agrotechniki.gr::c613fa10-945b-4db7-bf03-65d82938fc44" providerId="AD" clId="Web-{6A072AAA-8403-97BB-5462-9C475E418311}" dt="2025-01-07T12:36:44.565" v="367" actId="14100"/>
          <ac:picMkLst>
            <pc:docMk/>
            <pc:sldMk cId="1267945623" sldId="261"/>
            <ac:picMk id="5" creationId="{14AC884F-5498-0B1B-25A0-7C95F4DD0467}"/>
          </ac:picMkLst>
        </pc:picChg>
        <pc:cxnChg chg="add">
          <ac:chgData name="ΚΩΝΣΤΑΝΤΙΝΟΣ ΓΙΑΝΝΑΚΟΣ" userId="S::giannakos@agrotechniki.gr::c613fa10-945b-4db7-bf03-65d82938fc44" providerId="AD" clId="Web-{6A072AAA-8403-97BB-5462-9C475E418311}" dt="2025-01-07T12:34:20.858" v="365"/>
          <ac:cxnSpMkLst>
            <pc:docMk/>
            <pc:sldMk cId="1267945623" sldId="261"/>
            <ac:cxnSpMk id="16" creationId="{1503BFE4-729B-D9D0-C17B-501E6AF1127A}"/>
          </ac:cxnSpMkLst>
        </pc:cxnChg>
      </pc:sldChg>
      <pc:sldChg chg="addSp delSp modSp">
        <pc:chgData name="ΚΩΝΣΤΑΝΤΙΝΟΣ ΓΙΑΝΝΑΚΟΣ" userId="S::giannakos@agrotechniki.gr::c613fa10-945b-4db7-bf03-65d82938fc44" providerId="AD" clId="Web-{6A072AAA-8403-97BB-5462-9C475E418311}" dt="2025-01-07T13:45:42.617" v="885" actId="20577"/>
        <pc:sldMkLst>
          <pc:docMk/>
          <pc:sldMk cId="502638094" sldId="262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43:17.409" v="868" actId="1076"/>
          <ac:spMkLst>
            <pc:docMk/>
            <pc:sldMk cId="502638094" sldId="262"/>
            <ac:spMk id="2" creationId="{A009267E-8A7E-3EBD-F10A-0EDF02B83083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45:42.617" v="885" actId="20577"/>
          <ac:spMkLst>
            <pc:docMk/>
            <pc:sldMk cId="502638094" sldId="262"/>
            <ac:spMk id="3" creationId="{AAD3D640-3C4E-6DAE-5140-8E8965711D4E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28:31.770" v="335"/>
          <ac:spMkLst>
            <pc:docMk/>
            <pc:sldMk cId="502638094" sldId="262"/>
            <ac:spMk id="17" creationId="{F13C74B1-5B17-4795-BED0-7140497B445A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28:31.770" v="335"/>
          <ac:spMkLst>
            <pc:docMk/>
            <pc:sldMk cId="502638094" sldId="262"/>
            <ac:spMk id="18" creationId="{D4974D33-8DC5-464E-8C6D-BE58F0669C17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28:31.770" v="334"/>
          <ac:spMkLst>
            <pc:docMk/>
            <pc:sldMk cId="502638094" sldId="262"/>
            <ac:spMk id="23" creationId="{AE3A741D-C19B-960A-5803-1C5887147820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28:31.770" v="334"/>
          <ac:spMkLst>
            <pc:docMk/>
            <pc:sldMk cId="502638094" sldId="262"/>
            <ac:spMk id="25" creationId="{9C3A50E9-9119-7BC3-083B-2D84CCC78E47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28:31.770" v="334"/>
          <ac:spMkLst>
            <pc:docMk/>
            <pc:sldMk cId="502638094" sldId="262"/>
            <ac:spMk id="27" creationId="{DC39DE25-0E4E-0AA7-0932-1D78C2372786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2:28:31.770" v="334"/>
          <ac:spMkLst>
            <pc:docMk/>
            <pc:sldMk cId="502638094" sldId="262"/>
            <ac:spMk id="29" creationId="{8D6EA299-0840-6DEA-E670-C49AEBC87E89}"/>
          </ac:spMkLst>
        </pc:spChg>
        <pc:grpChg chg="add">
          <ac:chgData name="ΚΩΝΣΤΑΝΤΙΝΟΣ ΓΙΑΝΝΑΚΟΣ" userId="S::giannakos@agrotechniki.gr::c613fa10-945b-4db7-bf03-65d82938fc44" providerId="AD" clId="Web-{6A072AAA-8403-97BB-5462-9C475E418311}" dt="2025-01-07T12:28:31.770" v="335"/>
          <ac:grpSpMkLst>
            <pc:docMk/>
            <pc:sldMk cId="502638094" sldId="262"/>
            <ac:grpSpMk id="31" creationId="{6258F736-B256-8039-9DC6-F4E49A5C5AD5}"/>
          </ac:grpSpMkLst>
        </pc:grpChg>
        <pc:picChg chg="mod">
          <ac:chgData name="ΚΩΝΣΤΑΝΤΙΝΟΣ ΓΙΑΝΝΑΚΟΣ" userId="S::giannakos@agrotechniki.gr::c613fa10-945b-4db7-bf03-65d82938fc44" providerId="AD" clId="Web-{6A072AAA-8403-97BB-5462-9C475E418311}" dt="2025-01-07T13:45:20.069" v="882" actId="1076"/>
          <ac:picMkLst>
            <pc:docMk/>
            <pc:sldMk cId="502638094" sldId="262"/>
            <ac:picMk id="5" creationId="{24B6C308-5CA3-7640-C8C7-54A83C5DE1A0}"/>
          </ac:picMkLst>
        </pc:picChg>
      </pc:sldChg>
      <pc:sldChg chg="addSp modSp mod ord setBg">
        <pc:chgData name="ΚΩΝΣΤΑΝΤΙΝΟΣ ΓΙΑΝΝΑΚΟΣ" userId="S::giannakos@agrotechniki.gr::c613fa10-945b-4db7-bf03-65d82938fc44" providerId="AD" clId="Web-{6A072AAA-8403-97BB-5462-9C475E418311}" dt="2025-01-07T13:52:05.549" v="906"/>
        <pc:sldMkLst>
          <pc:docMk/>
          <pc:sldMk cId="391133046" sldId="264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52:05.549" v="906"/>
          <ac:spMkLst>
            <pc:docMk/>
            <pc:sldMk cId="391133046" sldId="264"/>
            <ac:spMk id="2" creationId="{9C13F07F-227D-1AF0-CC36-4DF6AABF8F75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52:05.549" v="906"/>
          <ac:spMkLst>
            <pc:docMk/>
            <pc:sldMk cId="391133046" sldId="264"/>
            <ac:spMk id="3" creationId="{D02D72B2-124F-8691-D3EF-60E0BD8CCB09}"/>
          </ac:spMkLst>
        </pc:spChg>
        <pc:grpChg chg="add">
          <ac:chgData name="ΚΩΝΣΤΑΝΤΙΝΟΣ ΓΙΑΝΝΑΚΟΣ" userId="S::giannakos@agrotechniki.gr::c613fa10-945b-4db7-bf03-65d82938fc44" providerId="AD" clId="Web-{6A072AAA-8403-97BB-5462-9C475E418311}" dt="2025-01-07T13:52:05.549" v="906"/>
          <ac:grpSpMkLst>
            <pc:docMk/>
            <pc:sldMk cId="391133046" sldId="264"/>
            <ac:grpSpMk id="8" creationId="{968EC965-623E-8BF3-985A-953E5C131628}"/>
          </ac:grpSpMkLst>
        </pc:grpChg>
      </pc:sldChg>
      <pc:sldChg chg="addSp modSp mod setBg">
        <pc:chgData name="ΚΩΝΣΤΑΝΤΙΝΟΣ ΓΙΑΝΝΑΚΟΣ" userId="S::giannakos@agrotechniki.gr::c613fa10-945b-4db7-bf03-65d82938fc44" providerId="AD" clId="Web-{6A072AAA-8403-97BB-5462-9C475E418311}" dt="2025-01-07T13:51:54.346" v="905"/>
        <pc:sldMkLst>
          <pc:docMk/>
          <pc:sldMk cId="67633068" sldId="266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51:54.346" v="905"/>
          <ac:spMkLst>
            <pc:docMk/>
            <pc:sldMk cId="67633068" sldId="266"/>
            <ac:spMk id="2" creationId="{1E02EDAA-E47A-B342-823F-ADF229278785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51:54.346" v="905"/>
          <ac:spMkLst>
            <pc:docMk/>
            <pc:sldMk cId="67633068" sldId="266"/>
            <ac:spMk id="3" creationId="{0D401D03-0AAA-8AF1-E561-995FFD96D349}"/>
          </ac:spMkLst>
        </pc:spChg>
        <pc:grpChg chg="add">
          <ac:chgData name="ΚΩΝΣΤΑΝΤΙΝΟΣ ΓΙΑΝΝΑΚΟΣ" userId="S::giannakos@agrotechniki.gr::c613fa10-945b-4db7-bf03-65d82938fc44" providerId="AD" clId="Web-{6A072AAA-8403-97BB-5462-9C475E418311}" dt="2025-01-07T13:51:54.346" v="905"/>
          <ac:grpSpMkLst>
            <pc:docMk/>
            <pc:sldMk cId="67633068" sldId="266"/>
            <ac:grpSpMk id="8" creationId="{62EF589D-1946-AC37-0BAA-9A9E3E5E71A7}"/>
          </ac:grpSpMkLst>
        </pc:grpChg>
      </pc:sldChg>
      <pc:sldChg chg="modSp ord">
        <pc:chgData name="ΚΩΝΣΤΑΝΤΙΝΟΣ ΓΙΑΝΝΑΚΟΣ" userId="S::giannakos@agrotechniki.gr::c613fa10-945b-4db7-bf03-65d82938fc44" providerId="AD" clId="Web-{6A072AAA-8403-97BB-5462-9C475E418311}" dt="2025-01-07T13:53:43.802" v="917" actId="20577"/>
        <pc:sldMkLst>
          <pc:docMk/>
          <pc:sldMk cId="1669337097" sldId="267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53:43.802" v="917" actId="20577"/>
          <ac:spMkLst>
            <pc:docMk/>
            <pc:sldMk cId="1669337097" sldId="267"/>
            <ac:spMk id="2" creationId="{F1A1CC06-5224-DAB9-1763-2CA64A262DFD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46:02.133" v="889" actId="1076"/>
          <ac:spMkLst>
            <pc:docMk/>
            <pc:sldMk cId="1669337097" sldId="267"/>
            <ac:spMk id="3" creationId="{93A042E6-DE1C-915F-3B46-6709E4AEC361}"/>
          </ac:spMkLst>
        </pc:spChg>
        <pc:picChg chg="mod">
          <ac:chgData name="ΚΩΝΣΤΑΝΤΙΝΟΣ ΓΙΑΝΝΑΚΟΣ" userId="S::giannakos@agrotechniki.gr::c613fa10-945b-4db7-bf03-65d82938fc44" providerId="AD" clId="Web-{6A072AAA-8403-97BB-5462-9C475E418311}" dt="2025-01-07T13:53:04.691" v="911" actId="1076"/>
          <ac:picMkLst>
            <pc:docMk/>
            <pc:sldMk cId="1669337097" sldId="267"/>
            <ac:picMk id="5" creationId="{DE4F9902-A755-35E5-3861-4D0E69E47E53}"/>
          </ac:picMkLst>
        </pc:picChg>
        <pc:picChg chg="mod">
          <ac:chgData name="ΚΩΝΣΤΑΝΤΙΝΟΣ ΓΙΑΝΝΑΚΟΣ" userId="S::giannakos@agrotechniki.gr::c613fa10-945b-4db7-bf03-65d82938fc44" providerId="AD" clId="Web-{6A072AAA-8403-97BB-5462-9C475E418311}" dt="2025-01-07T13:53:22.301" v="913" actId="1076"/>
          <ac:picMkLst>
            <pc:docMk/>
            <pc:sldMk cId="1669337097" sldId="267"/>
            <ac:picMk id="6" creationId="{9C6608DB-D98F-1967-FFE4-198DBD667C83}"/>
          </ac:picMkLst>
        </pc:picChg>
        <pc:picChg chg="mod">
          <ac:chgData name="ΚΩΝΣΤΑΝΤΙΝΟΣ ΓΙΑΝΝΑΚΟΣ" userId="S::giannakos@agrotechniki.gr::c613fa10-945b-4db7-bf03-65d82938fc44" providerId="AD" clId="Web-{6A072AAA-8403-97BB-5462-9C475E418311}" dt="2025-01-07T13:52:53.457" v="910" actId="1076"/>
          <ac:picMkLst>
            <pc:docMk/>
            <pc:sldMk cId="1669337097" sldId="267"/>
            <ac:picMk id="7" creationId="{BBE76CB6-874E-23C2-3B45-BE126956FD6C}"/>
          </ac:picMkLst>
        </pc:picChg>
      </pc:sldChg>
      <pc:sldChg chg="addSp modSp mod ord setBg">
        <pc:chgData name="ΚΩΝΣΤΑΝΤΙΝΟΣ ΓΙΑΝΝΑΚΟΣ" userId="S::giannakos@agrotechniki.gr::c613fa10-945b-4db7-bf03-65d82938fc44" providerId="AD" clId="Web-{6A072AAA-8403-97BB-5462-9C475E418311}" dt="2025-01-07T13:54:47.194" v="926" actId="20577"/>
        <pc:sldMkLst>
          <pc:docMk/>
          <pc:sldMk cId="4094504202" sldId="268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53:39.864" v="915" actId="20577"/>
          <ac:spMkLst>
            <pc:docMk/>
            <pc:sldMk cId="4094504202" sldId="268"/>
            <ac:spMk id="2" creationId="{E3B73F8D-06A1-6C94-38BA-DF7F73E308A9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54:47.194" v="926" actId="20577"/>
          <ac:spMkLst>
            <pc:docMk/>
            <pc:sldMk cId="4094504202" sldId="268"/>
            <ac:spMk id="3" creationId="{3F33DECE-FBF0-A1E9-1D17-8D0496D9BF78}"/>
          </ac:spMkLst>
        </pc:spChg>
        <pc:grpChg chg="add">
          <ac:chgData name="ΚΩΝΣΤΑΝΤΙΝΟΣ ΓΙΑΝΝΑΚΟΣ" userId="S::giannakos@agrotechniki.gr::c613fa10-945b-4db7-bf03-65d82938fc44" providerId="AD" clId="Web-{6A072AAA-8403-97BB-5462-9C475E418311}" dt="2025-01-07T13:49:33.560" v="891"/>
          <ac:grpSpMkLst>
            <pc:docMk/>
            <pc:sldMk cId="4094504202" sldId="268"/>
            <ac:grpSpMk id="12" creationId="{32CC9F2B-E219-AF55-BBE8-372B5AC60059}"/>
          </ac:grpSpMkLst>
        </pc:grpChg>
        <pc:picChg chg="mod ord">
          <ac:chgData name="ΚΩΝΣΤΑΝΤΙΝΟΣ ΓΙΑΝΝΑΚΟΣ" userId="S::giannakos@agrotechniki.gr::c613fa10-945b-4db7-bf03-65d82938fc44" providerId="AD" clId="Web-{6A072AAA-8403-97BB-5462-9C475E418311}" dt="2025-01-07T13:50:10.686" v="895"/>
          <ac:picMkLst>
            <pc:docMk/>
            <pc:sldMk cId="4094504202" sldId="268"/>
            <ac:picMk id="4" creationId="{1E2BC616-1D5D-7046-A717-D4A30A73DA0A}"/>
          </ac:picMkLst>
        </pc:picChg>
        <pc:picChg chg="mod ord">
          <ac:chgData name="ΚΩΝΣΤΑΝΤΙΝΟΣ ΓΙΑΝΝΑΚΟΣ" userId="S::giannakos@agrotechniki.gr::c613fa10-945b-4db7-bf03-65d82938fc44" providerId="AD" clId="Web-{6A072AAA-8403-97BB-5462-9C475E418311}" dt="2025-01-07T13:50:30.796" v="898"/>
          <ac:picMkLst>
            <pc:docMk/>
            <pc:sldMk cId="4094504202" sldId="268"/>
            <ac:picMk id="5" creationId="{6A8E12F4-7B22-DAB7-0DA3-92CAE9757789}"/>
          </ac:picMkLst>
        </pc:picChg>
        <pc:picChg chg="mod">
          <ac:chgData name="ΚΩΝΣΤΑΝΤΙΝΟΣ ΓΙΑΝΝΑΚΟΣ" userId="S::giannakos@agrotechniki.gr::c613fa10-945b-4db7-bf03-65d82938fc44" providerId="AD" clId="Web-{6A072AAA-8403-97BB-5462-9C475E418311}" dt="2025-01-07T13:50:20.062" v="896"/>
          <ac:picMkLst>
            <pc:docMk/>
            <pc:sldMk cId="4094504202" sldId="268"/>
            <ac:picMk id="6" creationId="{7145A24F-016F-1BBC-294D-8A848E827A3C}"/>
          </ac:picMkLst>
        </pc:picChg>
        <pc:picChg chg="mod">
          <ac:chgData name="ΚΩΝΣΤΑΝΤΙΝΟΣ ΓΙΑΝΝΑΚΟΣ" userId="S::giannakos@agrotechniki.gr::c613fa10-945b-4db7-bf03-65d82938fc44" providerId="AD" clId="Web-{6A072AAA-8403-97BB-5462-9C475E418311}" dt="2025-01-07T13:50:24.421" v="897"/>
          <ac:picMkLst>
            <pc:docMk/>
            <pc:sldMk cId="4094504202" sldId="268"/>
            <ac:picMk id="7" creationId="{1200653D-8C66-A4D4-2A0A-3151547074C1}"/>
          </ac:picMkLst>
        </pc:picChg>
      </pc:sldChg>
      <pc:sldChg chg="addSp modSp mod setBg">
        <pc:chgData name="ΚΩΝΣΤΑΝΤΙΝΟΣ ΓΙΑΝΝΑΚΟΣ" userId="S::giannakos@agrotechniki.gr::c613fa10-945b-4db7-bf03-65d82938fc44" providerId="AD" clId="Web-{6A072AAA-8403-97BB-5462-9C475E418311}" dt="2025-01-07T12:54:04.828" v="481"/>
        <pc:sldMkLst>
          <pc:docMk/>
          <pc:sldMk cId="4207053791" sldId="269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2:54:04.828" v="481"/>
          <ac:spMkLst>
            <pc:docMk/>
            <pc:sldMk cId="4207053791" sldId="269"/>
            <ac:spMk id="2" creationId="{F161C5C2-5D32-547D-A23D-4B1B129F8CC5}"/>
          </ac:spMkLst>
        </pc:spChg>
        <pc:spChg chg="mod ord">
          <ac:chgData name="ΚΩΝΣΤΑΝΤΙΝΟΣ ΓΙΑΝΝΑΚΟΣ" userId="S::giannakos@agrotechniki.gr::c613fa10-945b-4db7-bf03-65d82938fc44" providerId="AD" clId="Web-{6A072AAA-8403-97BB-5462-9C475E418311}" dt="2025-01-07T12:54:04.828" v="481"/>
          <ac:spMkLst>
            <pc:docMk/>
            <pc:sldMk cId="4207053791" sldId="269"/>
            <ac:spMk id="3" creationId="{CC4D16BE-283F-CE74-19EE-2C1D77ADF35C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2:54:04.828" v="481"/>
          <ac:spMkLst>
            <pc:docMk/>
            <pc:sldMk cId="4207053791" sldId="269"/>
            <ac:spMk id="10" creationId="{B95B9BA8-1D69-4796-85F5-B6D0BD52354B}"/>
          </ac:spMkLst>
        </pc:spChg>
        <pc:picChg chg="mod">
          <ac:chgData name="ΚΩΝΣΤΑΝΤΙΝΟΣ ΓΙΑΝΝΑΚΟΣ" userId="S::giannakos@agrotechniki.gr::c613fa10-945b-4db7-bf03-65d82938fc44" providerId="AD" clId="Web-{6A072AAA-8403-97BB-5462-9C475E418311}" dt="2025-01-07T12:54:04.828" v="481"/>
          <ac:picMkLst>
            <pc:docMk/>
            <pc:sldMk cId="4207053791" sldId="269"/>
            <ac:picMk id="5" creationId="{12C06F9E-2246-771F-2CF2-6C6D5CCFB4AB}"/>
          </ac:picMkLst>
        </pc:picChg>
      </pc:sldChg>
      <pc:sldChg chg="addSp delSp modSp mod setBg modClrScheme delDesignElem chgLayout">
        <pc:chgData name="ΚΩΝΣΤΑΝΤΙΝΟΣ ΓΙΑΝΝΑΚΟΣ" userId="S::giannakos@agrotechniki.gr::c613fa10-945b-4db7-bf03-65d82938fc44" providerId="AD" clId="Web-{6A072AAA-8403-97BB-5462-9C475E418311}" dt="2025-01-07T14:04:55.664" v="1067" actId="20577"/>
        <pc:sldMkLst>
          <pc:docMk/>
          <pc:sldMk cId="693895284" sldId="270"/>
        </pc:sldMkLst>
        <pc:spChg chg="mod ord">
          <ac:chgData name="ΚΩΝΣΤΑΝΤΙΝΟΣ ΓΙΑΝΝΑΚΟΣ" userId="S::giannakos@agrotechniki.gr::c613fa10-945b-4db7-bf03-65d82938fc44" providerId="AD" clId="Web-{6A072AAA-8403-97BB-5462-9C475E418311}" dt="2025-01-07T13:59:26.717" v="971"/>
          <ac:spMkLst>
            <pc:docMk/>
            <pc:sldMk cId="693895284" sldId="270"/>
            <ac:spMk id="2" creationId="{CDB8E74C-E7F9-4824-8B9C-6BD2438D0965}"/>
          </ac:spMkLst>
        </pc:spChg>
        <pc:spChg chg="mod ord">
          <ac:chgData name="ΚΩΝΣΤΑΝΤΙΝΟΣ ΓΙΑΝΝΑΚΟΣ" userId="S::giannakos@agrotechniki.gr::c613fa10-945b-4db7-bf03-65d82938fc44" providerId="AD" clId="Web-{6A072AAA-8403-97BB-5462-9C475E418311}" dt="2025-01-07T14:04:55.664" v="1067" actId="20577"/>
          <ac:spMkLst>
            <pc:docMk/>
            <pc:sldMk cId="693895284" sldId="270"/>
            <ac:spMk id="3" creationId="{8E2B30EC-D6E9-7327-47D5-1A3C88619380}"/>
          </ac:spMkLst>
        </pc:spChg>
        <pc:spChg chg="add mod ord">
          <ac:chgData name="ΚΩΝΣΤΑΝΤΙΝΟΣ ΓΙΑΝΝΑΚΟΣ" userId="S::giannakos@agrotechniki.gr::c613fa10-945b-4db7-bf03-65d82938fc44" providerId="AD" clId="Web-{6A072AAA-8403-97BB-5462-9C475E418311}" dt="2025-01-07T14:04:43.273" v="1063" actId="20577"/>
          <ac:spMkLst>
            <pc:docMk/>
            <pc:sldMk cId="693895284" sldId="270"/>
            <ac:spMk id="4" creationId="{69F42536-EFD7-92CD-4593-714DDFD0F917}"/>
          </ac:spMkLst>
        </pc:spChg>
        <pc:grpChg chg="add del">
          <ac:chgData name="ΚΩΝΣΤΑΝΤΙΝΟΣ ΓΙΑΝΝΑΚΟΣ" userId="S::giannakos@agrotechniki.gr::c613fa10-945b-4db7-bf03-65d82938fc44" providerId="AD" clId="Web-{6A072AAA-8403-97BB-5462-9C475E418311}" dt="2025-01-07T13:55:16.382" v="928"/>
          <ac:grpSpMkLst>
            <pc:docMk/>
            <pc:sldMk cId="693895284" sldId="270"/>
            <ac:grpSpMk id="8" creationId="{968EC965-623E-8BF3-985A-953E5C131628}"/>
          </ac:grpSpMkLst>
        </pc:grpChg>
        <pc:grpChg chg="add del">
          <ac:chgData name="ΚΩΝΣΤΑΝΤΙΝΟΣ ΓΙΑΝΝΑΚΟΣ" userId="S::giannakos@agrotechniki.gr::c613fa10-945b-4db7-bf03-65d82938fc44" providerId="AD" clId="Web-{6A072AAA-8403-97BB-5462-9C475E418311}" dt="2025-01-07T13:59:26.717" v="971"/>
          <ac:grpSpMkLst>
            <pc:docMk/>
            <pc:sldMk cId="693895284" sldId="270"/>
            <ac:grpSpMk id="12" creationId="{26D12BCC-61D9-328E-F085-BB357865E89C}"/>
          </ac:grpSpMkLst>
        </pc:grpChg>
      </pc:sldChg>
      <pc:sldChg chg="del">
        <pc:chgData name="ΚΩΝΣΤΑΝΤΙΝΟΣ ΓΙΑΝΝΑΚΟΣ" userId="S::giannakos@agrotechniki.gr::c613fa10-945b-4db7-bf03-65d82938fc44" providerId="AD" clId="Web-{6A072AAA-8403-97BB-5462-9C475E418311}" dt="2025-01-07T12:55:13.502" v="482"/>
        <pc:sldMkLst>
          <pc:docMk/>
          <pc:sldMk cId="2083204998" sldId="271"/>
        </pc:sldMkLst>
      </pc:sldChg>
      <pc:sldChg chg="addSp modSp mod setBg">
        <pc:chgData name="ΚΩΝΣΤΑΝΤΙΝΟΣ ΓΙΑΝΝΑΚΟΣ" userId="S::giannakos@agrotechniki.gr::c613fa10-945b-4db7-bf03-65d82938fc44" providerId="AD" clId="Web-{6A072AAA-8403-97BB-5462-9C475E418311}" dt="2025-01-07T13:17:07.429" v="605" actId="20577"/>
        <pc:sldMkLst>
          <pc:docMk/>
          <pc:sldMk cId="338994725" sldId="272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2:57:34.459" v="488"/>
          <ac:spMkLst>
            <pc:docMk/>
            <pc:sldMk cId="338994725" sldId="272"/>
            <ac:spMk id="2" creationId="{A53882A3-F1BA-0770-A837-E3AAD2F51C4A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17:07.429" v="605" actId="20577"/>
          <ac:spMkLst>
            <pc:docMk/>
            <pc:sldMk cId="338994725" sldId="272"/>
            <ac:spMk id="3" creationId="{3FD58E4E-7F58-13B5-D510-BA1E3D33A480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2:57:34.459" v="488"/>
          <ac:spMkLst>
            <pc:docMk/>
            <pc:sldMk cId="338994725" sldId="272"/>
            <ac:spMk id="8" creationId="{F837543A-6020-4505-A233-C9DB4BF74011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2:57:34.459" v="488"/>
          <ac:spMkLst>
            <pc:docMk/>
            <pc:sldMk cId="338994725" sldId="272"/>
            <ac:spMk id="10" creationId="{35B16301-FB18-48BA-A6DD-C37CAF6F9A18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2:57:34.459" v="488"/>
          <ac:spMkLst>
            <pc:docMk/>
            <pc:sldMk cId="338994725" sldId="272"/>
            <ac:spMk id="12" creationId="{C3C0D90E-074A-4F52-9B11-B52BEF4BCBE5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2:57:34.459" v="488"/>
          <ac:spMkLst>
            <pc:docMk/>
            <pc:sldMk cId="338994725" sldId="272"/>
            <ac:spMk id="14" creationId="{CABBD4C1-E6F8-46F6-8152-A8A97490BF4D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2:57:34.459" v="488"/>
          <ac:spMkLst>
            <pc:docMk/>
            <pc:sldMk cId="338994725" sldId="272"/>
            <ac:spMk id="16" creationId="{83BA5EF5-1FE9-4BF9-83BB-269BCDDF6156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2:57:34.459" v="488"/>
          <ac:spMkLst>
            <pc:docMk/>
            <pc:sldMk cId="338994725" sldId="272"/>
            <ac:spMk id="20" creationId="{88853921-7BC9-4BDE-ACAB-133C683C82D6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2:57:34.459" v="488"/>
          <ac:spMkLst>
            <pc:docMk/>
            <pc:sldMk cId="338994725" sldId="272"/>
            <ac:spMk id="22" creationId="{09192968-3AE7-4470-A61C-97294BB92731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2:57:34.459" v="488"/>
          <ac:spMkLst>
            <pc:docMk/>
            <pc:sldMk cId="338994725" sldId="272"/>
            <ac:spMk id="24" creationId="{3AB72E55-43E4-4356-BFE8-E2102CB0B505}"/>
          </ac:spMkLst>
        </pc:spChg>
      </pc:sldChg>
      <pc:sldChg chg="del">
        <pc:chgData name="ΚΩΝΣΤΑΝΤΙΝΟΣ ΓΙΑΝΝΑΚΟΣ" userId="S::giannakos@agrotechniki.gr::c613fa10-945b-4db7-bf03-65d82938fc44" providerId="AD" clId="Web-{6A072AAA-8403-97BB-5462-9C475E418311}" dt="2025-01-07T11:56:45.764" v="149"/>
        <pc:sldMkLst>
          <pc:docMk/>
          <pc:sldMk cId="2062443834" sldId="273"/>
        </pc:sldMkLst>
      </pc:sldChg>
      <pc:sldChg chg="addSp delSp modSp mod ord setBg">
        <pc:chgData name="ΚΩΝΣΤΑΝΤΙΝΟΣ ΓΙΑΝΝΑΚΟΣ" userId="S::giannakos@agrotechniki.gr::c613fa10-945b-4db7-bf03-65d82938fc44" providerId="AD" clId="Web-{6A072AAA-8403-97BB-5462-9C475E418311}" dt="2025-01-07T13:22:50.798" v="678"/>
        <pc:sldMkLst>
          <pc:docMk/>
          <pc:sldMk cId="1428942471" sldId="274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12:37.343" v="563"/>
          <ac:spMkLst>
            <pc:docMk/>
            <pc:sldMk cId="1428942471" sldId="274"/>
            <ac:spMk id="2" creationId="{1E5F8E43-BE6C-8D2C-FADF-B3EEE77461C1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22:44.626" v="677" actId="20577"/>
          <ac:spMkLst>
            <pc:docMk/>
            <pc:sldMk cId="1428942471" sldId="274"/>
            <ac:spMk id="3" creationId="{56E21614-E30A-37A1-BC38-AA697DAF3B22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12:37.343" v="563"/>
          <ac:spMkLst>
            <pc:docMk/>
            <pc:sldMk cId="1428942471" sldId="274"/>
            <ac:spMk id="8" creationId="{100EDD19-6802-4EC3-95CE-CFFAB042CFD6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12:37.343" v="563"/>
          <ac:spMkLst>
            <pc:docMk/>
            <pc:sldMk cId="1428942471" sldId="274"/>
            <ac:spMk id="10" creationId="{DB17E863-922E-4C26-BD64-E8FD41D28661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12:37.343" v="562"/>
          <ac:spMkLst>
            <pc:docMk/>
            <pc:sldMk cId="1428942471" sldId="274"/>
            <ac:spMk id="15" creationId="{100EDD19-6802-4EC3-95CE-CFFAB042CFD6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12:37.343" v="562"/>
          <ac:spMkLst>
            <pc:docMk/>
            <pc:sldMk cId="1428942471" sldId="274"/>
            <ac:spMk id="17" creationId="{DB17E863-922E-4C26-BD64-E8FD41D28661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12:37.343" v="563"/>
          <ac:spMkLst>
            <pc:docMk/>
            <pc:sldMk cId="1428942471" sldId="274"/>
            <ac:spMk id="19" creationId="{5B7778FC-632E-4DCA-A7CB-0D7731CCF970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12:37.343" v="563"/>
          <ac:spMkLst>
            <pc:docMk/>
            <pc:sldMk cId="1428942471" sldId="274"/>
            <ac:spMk id="20" creationId="{C2554CA6-288E-4202-BC52-2E5A8F0C0AED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12:37.343" v="563"/>
          <ac:spMkLst>
            <pc:docMk/>
            <pc:sldMk cId="1428942471" sldId="274"/>
            <ac:spMk id="21" creationId="{FA23A907-97FB-4A8F-880A-DD77401C4296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12:37.343" v="563"/>
          <ac:spMkLst>
            <pc:docMk/>
            <pc:sldMk cId="1428942471" sldId="274"/>
            <ac:spMk id="22" creationId="{B10BB131-AC8E-4A8E-A5D1-36260F720C3B}"/>
          </ac:spMkLst>
        </pc:spChg>
      </pc:sldChg>
      <pc:sldChg chg="addSp modSp mod setBg">
        <pc:chgData name="ΚΩΝΣΤΑΝΤΙΝΟΣ ΓΙΑΝΝΑΚΟΣ" userId="S::giannakos@agrotechniki.gr::c613fa10-945b-4db7-bf03-65d82938fc44" providerId="AD" clId="Web-{6A072AAA-8403-97BB-5462-9C475E418311}" dt="2025-01-07T13:31:50.641" v="760" actId="20577"/>
        <pc:sldMkLst>
          <pc:docMk/>
          <pc:sldMk cId="1403374422" sldId="275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24:24.925" v="687"/>
          <ac:spMkLst>
            <pc:docMk/>
            <pc:sldMk cId="1403374422" sldId="275"/>
            <ac:spMk id="2" creationId="{93C1A27E-B6DB-F687-204E-3D51407541B9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31:50.641" v="760" actId="20577"/>
          <ac:spMkLst>
            <pc:docMk/>
            <pc:sldMk cId="1403374422" sldId="275"/>
            <ac:spMk id="3" creationId="{5F343070-7BC3-66C8-1923-4030B5EAA323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24:24.925" v="687"/>
          <ac:spMkLst>
            <pc:docMk/>
            <pc:sldMk cId="1403374422" sldId="275"/>
            <ac:spMk id="8" creationId="{84697CDA-BDB7-4883-B48B-1D4EDB2F0E93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24:24.925" v="687"/>
          <ac:spMkLst>
            <pc:docMk/>
            <pc:sldMk cId="1403374422" sldId="275"/>
            <ac:spMk id="10" creationId="{6295B176-FA0E-4B6A-A190-5E2E82BEA57A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3:24:24.925" v="687"/>
          <ac:spMkLst>
            <pc:docMk/>
            <pc:sldMk cId="1403374422" sldId="275"/>
            <ac:spMk id="12" creationId="{48F779DE-4744-42D6-9C74-33EC94460CCC}"/>
          </ac:spMkLst>
        </pc:spChg>
      </pc:sldChg>
      <pc:sldChg chg="addSp delSp modSp mod setBg">
        <pc:chgData name="ΚΩΝΣΤΑΝΤΙΝΟΣ ΓΙΑΝΝΑΚΟΣ" userId="S::giannakos@agrotechniki.gr::c613fa10-945b-4db7-bf03-65d82938fc44" providerId="AD" clId="Web-{6A072AAA-8403-97BB-5462-9C475E418311}" dt="2025-01-07T13:36:19.226" v="800" actId="1076"/>
        <pc:sldMkLst>
          <pc:docMk/>
          <pc:sldMk cId="2855074235" sldId="276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36:19.226" v="800" actId="1076"/>
          <ac:spMkLst>
            <pc:docMk/>
            <pc:sldMk cId="2855074235" sldId="276"/>
            <ac:spMk id="2" creationId="{7A0E1C0C-8EF1-3BC1-7673-2A2CB93A7C81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36:12.898" v="799" actId="14100"/>
          <ac:spMkLst>
            <pc:docMk/>
            <pc:sldMk cId="2855074235" sldId="276"/>
            <ac:spMk id="3" creationId="{0ED88A4E-912C-61CF-AC06-CA25611DB922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4:38.817" v="784"/>
          <ac:spMkLst>
            <pc:docMk/>
            <pc:sldMk cId="2855074235" sldId="276"/>
            <ac:spMk id="9" creationId="{7C432AFE-B3D2-4BFF-BF8F-96C27AFF1AC7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4:38.817" v="784"/>
          <ac:spMkLst>
            <pc:docMk/>
            <pc:sldMk cId="2855074235" sldId="276"/>
            <ac:spMk id="11" creationId="{AF2F604E-43BE-4DC3-B983-E071523364F8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3:34:38.817" v="784"/>
          <ac:spMkLst>
            <pc:docMk/>
            <pc:sldMk cId="2855074235" sldId="276"/>
            <ac:spMk id="13" creationId="{08C9B587-E65E-4B52-B37C-ABEBB6E87928}"/>
          </ac:spMkLst>
        </pc:spChg>
        <pc:grpChg chg="add del">
          <ac:chgData name="ΚΩΝΣΤΑΝΤΙΝΟΣ ΓΙΑΝΝΑΚΟΣ" userId="S::giannakos@agrotechniki.gr::c613fa10-945b-4db7-bf03-65d82938fc44" providerId="AD" clId="Web-{6A072AAA-8403-97BB-5462-9C475E418311}" dt="2025-01-07T13:34:38.801" v="783"/>
          <ac:grpSpMkLst>
            <pc:docMk/>
            <pc:sldMk cId="2855074235" sldId="276"/>
            <ac:grpSpMk id="18" creationId="{9AF08BBE-71A7-AEFC-F970-93C6BF79B380}"/>
          </ac:grpSpMkLst>
        </pc:grpChg>
        <pc:grpChg chg="add">
          <ac:chgData name="ΚΩΝΣΤΑΝΤΙΝΟΣ ΓΙΑΝΝΑΚΟΣ" userId="S::giannakos@agrotechniki.gr::c613fa10-945b-4db7-bf03-65d82938fc44" providerId="AD" clId="Web-{6A072AAA-8403-97BB-5462-9C475E418311}" dt="2025-01-07T13:34:38.817" v="784"/>
          <ac:grpSpMkLst>
            <pc:docMk/>
            <pc:sldMk cId="2855074235" sldId="276"/>
            <ac:grpSpMk id="22" creationId="{6258F736-B256-8039-9DC6-F4E49A5C5AD5}"/>
          </ac:grpSpMkLst>
        </pc:grpChg>
        <pc:picChg chg="add mod ord">
          <ac:chgData name="ΚΩΝΣΤΑΝΤΙΝΟΣ ΓΙΑΝΝΑΚΟΣ" userId="S::giannakos@agrotechniki.gr::c613fa10-945b-4db7-bf03-65d82938fc44" providerId="AD" clId="Web-{6A072AAA-8403-97BB-5462-9C475E418311}" dt="2025-01-07T13:34:38.817" v="784"/>
          <ac:picMkLst>
            <pc:docMk/>
            <pc:sldMk cId="2855074235" sldId="276"/>
            <ac:picMk id="4" creationId="{6884FAC7-7A07-6551-C4E2-1FB8C69F72CF}"/>
          </ac:picMkLst>
        </pc:picChg>
      </pc:sldChg>
      <pc:sldChg chg="addSp modSp mod setBg">
        <pc:chgData name="ΚΩΝΣΤΑΝΤΙΝΟΣ ΓΙΑΝΝΑΚΟΣ" userId="S::giannakos@agrotechniki.gr::c613fa10-945b-4db7-bf03-65d82938fc44" providerId="AD" clId="Web-{6A072AAA-8403-97BB-5462-9C475E418311}" dt="2025-01-07T14:08:53.936" v="1091" actId="20577"/>
        <pc:sldMkLst>
          <pc:docMk/>
          <pc:sldMk cId="2178337315" sldId="278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4:08:53.936" v="1091" actId="20577"/>
          <ac:spMkLst>
            <pc:docMk/>
            <pc:sldMk cId="2178337315" sldId="278"/>
            <ac:spMk id="2" creationId="{19F3E50E-C03F-D895-A6DE-6CBB58EE13D0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4:08:45.373" v="1089" actId="20577"/>
          <ac:spMkLst>
            <pc:docMk/>
            <pc:sldMk cId="2178337315" sldId="278"/>
            <ac:spMk id="3" creationId="{D2E8F01A-52E8-FB8A-8DAC-9529D7AE687D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1:55:24.433" v="141"/>
          <ac:spMkLst>
            <pc:docMk/>
            <pc:sldMk cId="2178337315" sldId="278"/>
            <ac:spMk id="9" creationId="{D1D34770-47A8-402C-AF23-2B653F2D88C1}"/>
          </ac:spMkLst>
        </pc:spChg>
        <pc:picChg chg="add mod">
          <ac:chgData name="ΚΩΝΣΤΑΝΤΙΝΟΣ ΓΙΑΝΝΑΚΟΣ" userId="S::giannakos@agrotechniki.gr::c613fa10-945b-4db7-bf03-65d82938fc44" providerId="AD" clId="Web-{6A072AAA-8403-97BB-5462-9C475E418311}" dt="2025-01-07T11:55:24.433" v="141"/>
          <ac:picMkLst>
            <pc:docMk/>
            <pc:sldMk cId="2178337315" sldId="278"/>
            <ac:picMk id="4" creationId="{68A0C650-AAE5-C1A4-0506-F7D49FAF84ED}"/>
          </ac:picMkLst>
        </pc:picChg>
      </pc:sldChg>
      <pc:sldChg chg="addSp delSp modSp mod setBg">
        <pc:chgData name="ΚΩΝΣΤΑΝΤΙΝΟΣ ΓΙΑΝΝΑΚΟΣ" userId="S::giannakos@agrotechniki.gr::c613fa10-945b-4db7-bf03-65d82938fc44" providerId="AD" clId="Web-{6A072AAA-8403-97BB-5462-9C475E418311}" dt="2025-01-07T14:23:47.789" v="1099" actId="1076"/>
        <pc:sldMkLst>
          <pc:docMk/>
          <pc:sldMk cId="500286988" sldId="279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4:23:41.273" v="1097" actId="1076"/>
          <ac:spMkLst>
            <pc:docMk/>
            <pc:sldMk cId="500286988" sldId="279"/>
            <ac:spMk id="2" creationId="{50DBB4C6-14E9-98EE-94A8-DD5A6CAC2522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4:23:47.789" v="1099" actId="1076"/>
          <ac:spMkLst>
            <pc:docMk/>
            <pc:sldMk cId="500286988" sldId="279"/>
            <ac:spMk id="3" creationId="{BB5B5DC1-4AB2-0E94-B789-82B788C76198}"/>
          </ac:spMkLst>
        </pc:spChg>
        <pc:grpChg chg="add del">
          <ac:chgData name="ΚΩΝΣΤΑΝΤΙΝΟΣ ΓΙΑΝΝΑΚΟΣ" userId="S::giannakos@agrotechniki.gr::c613fa10-945b-4db7-bf03-65d82938fc44" providerId="AD" clId="Web-{6A072AAA-8403-97BB-5462-9C475E418311}" dt="2025-01-07T12:17:39.533" v="302"/>
          <ac:grpSpMkLst>
            <pc:docMk/>
            <pc:sldMk cId="500286988" sldId="279"/>
            <ac:grpSpMk id="9" creationId="{6258F736-B256-8039-9DC6-F4E49A5C5AD5}"/>
          </ac:grpSpMkLst>
        </pc:grpChg>
        <pc:grpChg chg="add">
          <ac:chgData name="ΚΩΝΣΤΑΝΤΙΝΟΣ ΓΙΑΝΝΑΚΟΣ" userId="S::giannakos@agrotechniki.gr::c613fa10-945b-4db7-bf03-65d82938fc44" providerId="AD" clId="Web-{6A072AAA-8403-97BB-5462-9C475E418311}" dt="2025-01-07T12:17:39.533" v="303"/>
          <ac:grpSpMkLst>
            <pc:docMk/>
            <pc:sldMk cId="500286988" sldId="279"/>
            <ac:grpSpMk id="13" creationId="{434FA563-76F6-CDCF-AEA0-A7B78E44647B}"/>
          </ac:grpSpMkLst>
        </pc:grpChg>
        <pc:picChg chg="add mod">
          <ac:chgData name="ΚΩΝΣΤΑΝΤΙΝΟΣ ΓΙΑΝΝΑΚΟΣ" userId="S::giannakos@agrotechniki.gr::c613fa10-945b-4db7-bf03-65d82938fc44" providerId="AD" clId="Web-{6A072AAA-8403-97BB-5462-9C475E418311}" dt="2025-01-07T12:17:39.533" v="303"/>
          <ac:picMkLst>
            <pc:docMk/>
            <pc:sldMk cId="500286988" sldId="279"/>
            <ac:picMk id="4" creationId="{A0AB32B9-094A-3351-EC8F-55E4FDDB7DAB}"/>
          </ac:picMkLst>
        </pc:picChg>
      </pc:sldChg>
      <pc:sldChg chg="addSp delSp modSp new mod setBg">
        <pc:chgData name="ΚΩΝΣΤΑΝΤΙΝΟΣ ΓΙΑΝΝΑΚΟΣ" userId="S::giannakos@agrotechniki.gr::c613fa10-945b-4db7-bf03-65d82938fc44" providerId="AD" clId="Web-{6A072AAA-8403-97BB-5462-9C475E418311}" dt="2025-01-07T11:50:26.519" v="137" actId="20577"/>
        <pc:sldMkLst>
          <pc:docMk/>
          <pc:sldMk cId="1531006611" sldId="280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1:49:58.690" v="131"/>
          <ac:spMkLst>
            <pc:docMk/>
            <pc:sldMk cId="1531006611" sldId="280"/>
            <ac:spMk id="2" creationId="{D3640168-AE5C-D9A4-9529-6EE9C0882A6D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1:50:26.519" v="137" actId="20577"/>
          <ac:spMkLst>
            <pc:docMk/>
            <pc:sldMk cId="1531006611" sldId="280"/>
            <ac:spMk id="3" creationId="{A924E203-DCD5-AC32-D224-B5288ACA1BF6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4:22.712" v="112"/>
          <ac:spMkLst>
            <pc:docMk/>
            <pc:sldMk cId="1531006611" sldId="280"/>
            <ac:spMk id="9" creationId="{743AA782-23D1-4521-8CAD-47662984AA08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4:22.712" v="112"/>
          <ac:spMkLst>
            <pc:docMk/>
            <pc:sldMk cId="1531006611" sldId="280"/>
            <ac:spMk id="11" creationId="{71877DBC-BB60-40F0-AC93-2ACDBAAE60CE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4:26.431" v="114"/>
          <ac:spMkLst>
            <pc:docMk/>
            <pc:sldMk cId="1531006611" sldId="280"/>
            <ac:spMk id="13" creationId="{2B97F24A-32CE-4C1C-A50D-3016B394DCFB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4:26.431" v="114"/>
          <ac:spMkLst>
            <pc:docMk/>
            <pc:sldMk cId="1531006611" sldId="280"/>
            <ac:spMk id="14" creationId="{CD8B4F24-440B-49E9-B85D-733523DC064B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8:51.672" v="119"/>
          <ac:spMkLst>
            <pc:docMk/>
            <pc:sldMk cId="1531006611" sldId="280"/>
            <ac:spMk id="16" creationId="{743AA782-23D1-4521-8CAD-47662984AA08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8:51.672" v="119"/>
          <ac:spMkLst>
            <pc:docMk/>
            <pc:sldMk cId="1531006611" sldId="280"/>
            <ac:spMk id="17" creationId="{650D18FE-0824-4A46-B22C-A86B52E5780A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9:58.690" v="131"/>
          <ac:spMkLst>
            <pc:docMk/>
            <pc:sldMk cId="1531006611" sldId="280"/>
            <ac:spMk id="22" creationId="{743AA782-23D1-4521-8CAD-47662984AA08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9:58.690" v="131"/>
          <ac:spMkLst>
            <pc:docMk/>
            <pc:sldMk cId="1531006611" sldId="280"/>
            <ac:spMk id="24" creationId="{650D18FE-0824-4A46-B22C-A86B52E5780A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9:51.143" v="128"/>
          <ac:spMkLst>
            <pc:docMk/>
            <pc:sldMk cId="1531006611" sldId="280"/>
            <ac:spMk id="29" creationId="{F35DB090-93B5-4581-8D71-BB3839684BFF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9:51.143" v="128"/>
          <ac:spMkLst>
            <pc:docMk/>
            <pc:sldMk cId="1531006611" sldId="280"/>
            <ac:spMk id="31" creationId="{A0DE92DF-4769-4DE9-93FD-EE31271850CA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9:58.674" v="130"/>
          <ac:spMkLst>
            <pc:docMk/>
            <pc:sldMk cId="1531006611" sldId="280"/>
            <ac:spMk id="33" creationId="{352BEC0E-22F8-46D0-9632-375DB541B06C}"/>
          </ac:spMkLst>
        </pc:spChg>
        <pc:spChg chg="add del">
          <ac:chgData name="ΚΩΝΣΤΑΝΤΙΝΟΣ ΓΙΑΝΝΑΚΟΣ" userId="S::giannakos@agrotechniki.gr::c613fa10-945b-4db7-bf03-65d82938fc44" providerId="AD" clId="Web-{6A072AAA-8403-97BB-5462-9C475E418311}" dt="2025-01-07T11:49:58.674" v="130"/>
          <ac:spMkLst>
            <pc:docMk/>
            <pc:sldMk cId="1531006611" sldId="280"/>
            <ac:spMk id="34" creationId="{3FCFB1DE-0B7E-48CC-BA90-B2AB0889F9D6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1:49:58.690" v="131"/>
          <ac:spMkLst>
            <pc:docMk/>
            <pc:sldMk cId="1531006611" sldId="280"/>
            <ac:spMk id="36" creationId="{F35DB090-93B5-4581-8D71-BB3839684BFF}"/>
          </ac:spMkLst>
        </pc:spChg>
        <pc:spChg chg="add">
          <ac:chgData name="ΚΩΝΣΤΑΝΤΙΝΟΣ ΓΙΑΝΝΑΚΟΣ" userId="S::giannakos@agrotechniki.gr::c613fa10-945b-4db7-bf03-65d82938fc44" providerId="AD" clId="Web-{6A072AAA-8403-97BB-5462-9C475E418311}" dt="2025-01-07T11:49:58.690" v="131"/>
          <ac:spMkLst>
            <pc:docMk/>
            <pc:sldMk cId="1531006611" sldId="280"/>
            <ac:spMk id="37" creationId="{A0DE92DF-4769-4DE9-93FD-EE31271850CA}"/>
          </ac:spMkLst>
        </pc:spChg>
        <pc:picChg chg="add del mod">
          <ac:chgData name="ΚΩΝΣΤΑΝΤΙΝΟΣ ΓΙΑΝΝΑΚΟΣ" userId="S::giannakos@agrotechniki.gr::c613fa10-945b-4db7-bf03-65d82938fc44" providerId="AD" clId="Web-{6A072AAA-8403-97BB-5462-9C475E418311}" dt="2025-01-07T11:48:04.046" v="117"/>
          <ac:picMkLst>
            <pc:docMk/>
            <pc:sldMk cId="1531006611" sldId="280"/>
            <ac:picMk id="4" creationId="{D39D12BD-3B81-9BC3-3B54-969A836D7C3A}"/>
          </ac:picMkLst>
        </pc:picChg>
        <pc:picChg chg="add mod ord">
          <ac:chgData name="ΚΩΝΣΤΑΝΤΙΝΟΣ ΓΙΑΝΝΑΚΟΣ" userId="S::giannakos@agrotechniki.gr::c613fa10-945b-4db7-bf03-65d82938fc44" providerId="AD" clId="Web-{6A072AAA-8403-97BB-5462-9C475E418311}" dt="2025-01-07T11:49:58.690" v="131"/>
          <ac:picMkLst>
            <pc:docMk/>
            <pc:sldMk cId="1531006611" sldId="280"/>
            <ac:picMk id="5" creationId="{3667EBBE-B658-F640-02AE-DEB3E82FB2A8}"/>
          </ac:picMkLst>
        </pc:picChg>
        <pc:picChg chg="add mod">
          <ac:chgData name="ΚΩΝΣΤΑΝΤΙΝΟΣ ΓΙΑΝΝΑΚΟΣ" userId="S::giannakos@agrotechniki.gr::c613fa10-945b-4db7-bf03-65d82938fc44" providerId="AD" clId="Web-{6A072AAA-8403-97BB-5462-9C475E418311}" dt="2025-01-07T11:49:58.690" v="131"/>
          <ac:picMkLst>
            <pc:docMk/>
            <pc:sldMk cId="1531006611" sldId="280"/>
            <ac:picMk id="6" creationId="{0BB1A492-C512-D598-DA54-94ED4576D440}"/>
          </ac:picMkLst>
        </pc:picChg>
      </pc:sldChg>
      <pc:sldChg chg="new del">
        <pc:chgData name="ΚΩΝΣΤΑΝΤΙΝΟΣ ΓΙΑΝΝΑΚΟΣ" userId="S::giannakos@agrotechniki.gr::c613fa10-945b-4db7-bf03-65d82938fc44" providerId="AD" clId="Web-{6A072AAA-8403-97BB-5462-9C475E418311}" dt="2025-01-07T13:08:50.853" v="558"/>
        <pc:sldMkLst>
          <pc:docMk/>
          <pc:sldMk cId="3961604860" sldId="281"/>
        </pc:sldMkLst>
      </pc:sldChg>
      <pc:sldChg chg="new del">
        <pc:chgData name="ΚΩΝΣΤΑΝΤΙΝΟΣ ΓΙΑΝΝΑΚΟΣ" userId="S::giannakos@agrotechniki.gr::c613fa10-945b-4db7-bf03-65d82938fc44" providerId="AD" clId="Web-{6A072AAA-8403-97BB-5462-9C475E418311}" dt="2025-01-07T13:01:07.527" v="520"/>
        <pc:sldMkLst>
          <pc:docMk/>
          <pc:sldMk cId="1647781743" sldId="282"/>
        </pc:sldMkLst>
      </pc:sldChg>
      <pc:sldChg chg="modSp new del">
        <pc:chgData name="ΚΩΝΣΤΑΝΤΙΝΟΣ ΓΙΑΝΝΑΚΟΣ" userId="S::giannakos@agrotechniki.gr::c613fa10-945b-4db7-bf03-65d82938fc44" providerId="AD" clId="Web-{6A072AAA-8403-97BB-5462-9C475E418311}" dt="2025-01-07T13:00:49.355" v="517"/>
        <pc:sldMkLst>
          <pc:docMk/>
          <pc:sldMk cId="3170514240" sldId="282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2:57:57.100" v="491" actId="20577"/>
          <ac:spMkLst>
            <pc:docMk/>
            <pc:sldMk cId="3170514240" sldId="282"/>
            <ac:spMk id="2" creationId="{2E3B4558-BC9A-199A-832F-DF2C2A97162B}"/>
          </ac:spMkLst>
        </pc:spChg>
        <pc:spChg chg="mod">
          <ac:chgData name="ΚΩΝΣΤΑΝΤΙΝΟΣ ΓΙΑΝΝΑΚΟΣ" userId="S::giannakos@agrotechniki.gr::c613fa10-945b-4db7-bf03-65d82938fc44" providerId="AD" clId="Web-{6A072AAA-8403-97BB-5462-9C475E418311}" dt="2025-01-07T13:00:46.230" v="516" actId="20577"/>
          <ac:spMkLst>
            <pc:docMk/>
            <pc:sldMk cId="3170514240" sldId="282"/>
            <ac:spMk id="3" creationId="{04776CA1-D16C-D8FE-AC25-1966599C37E0}"/>
          </ac:spMkLst>
        </pc:spChg>
      </pc:sldChg>
      <pc:sldChg chg="modSp add replId">
        <pc:chgData name="ΚΩΝΣΤΑΝΤΙΝΟΣ ΓΙΑΝΝΑΚΟΣ" userId="S::giannakos@agrotechniki.gr::c613fa10-945b-4db7-bf03-65d82938fc44" providerId="AD" clId="Web-{6A072AAA-8403-97BB-5462-9C475E418311}" dt="2025-01-07T13:02:01.935" v="538" actId="14100"/>
        <pc:sldMkLst>
          <pc:docMk/>
          <pc:sldMk cId="4191618081" sldId="283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02:01.935" v="538" actId="14100"/>
          <ac:spMkLst>
            <pc:docMk/>
            <pc:sldMk cId="4191618081" sldId="283"/>
            <ac:spMk id="3" creationId="{3FD58E4E-7F58-13B5-D510-BA1E3D33A480}"/>
          </ac:spMkLst>
        </pc:spChg>
      </pc:sldChg>
      <pc:sldChg chg="new del">
        <pc:chgData name="ΚΩΝΣΤΑΝΤΙΝΟΣ ΓΙΑΝΝΑΚΟΣ" userId="S::giannakos@agrotechniki.gr::c613fa10-945b-4db7-bf03-65d82938fc44" providerId="AD" clId="Web-{6A072AAA-8403-97BB-5462-9C475E418311}" dt="2025-01-07T13:23:47.409" v="686"/>
        <pc:sldMkLst>
          <pc:docMk/>
          <pc:sldMk cId="1645315838" sldId="284"/>
        </pc:sldMkLst>
      </pc:sldChg>
      <pc:sldChg chg="modSp add replId">
        <pc:chgData name="ΚΩΝΣΤΑΝΤΙΝΟΣ ΓΙΑΝΝΑΚΟΣ" userId="S::giannakos@agrotechniki.gr::c613fa10-945b-4db7-bf03-65d82938fc44" providerId="AD" clId="Web-{6A072AAA-8403-97BB-5462-9C475E418311}" dt="2025-01-07T13:23:41.033" v="685" actId="20577"/>
        <pc:sldMkLst>
          <pc:docMk/>
          <pc:sldMk cId="4139797108" sldId="285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23:41.033" v="685" actId="20577"/>
          <ac:spMkLst>
            <pc:docMk/>
            <pc:sldMk cId="4139797108" sldId="285"/>
            <ac:spMk id="3" creationId="{56E21614-E30A-37A1-BC38-AA697DAF3B22}"/>
          </ac:spMkLst>
        </pc:spChg>
      </pc:sldChg>
      <pc:sldChg chg="modSp add replId">
        <pc:chgData name="ΚΩΝΣΤΑΝΤΙΝΟΣ ΓΙΑΝΝΑΚΟΣ" userId="S::giannakos@agrotechniki.gr::c613fa10-945b-4db7-bf03-65d82938fc44" providerId="AD" clId="Web-{6A072AAA-8403-97BB-5462-9C475E418311}" dt="2025-01-07T13:23:18.517" v="683" actId="14100"/>
        <pc:sldMkLst>
          <pc:docMk/>
          <pc:sldMk cId="3034072097" sldId="286"/>
        </pc:sldMkLst>
        <pc:spChg chg="mod">
          <ac:chgData name="ΚΩΝΣΤΑΝΤΙΝΟΣ ΓΙΑΝΝΑΚΟΣ" userId="S::giannakos@agrotechniki.gr::c613fa10-945b-4db7-bf03-65d82938fc44" providerId="AD" clId="Web-{6A072AAA-8403-97BB-5462-9C475E418311}" dt="2025-01-07T13:23:18.517" v="683" actId="14100"/>
          <ac:spMkLst>
            <pc:docMk/>
            <pc:sldMk cId="3034072097" sldId="286"/>
            <ac:spMk id="3" creationId="{56E21614-E30A-37A1-BC38-AA697DAF3B22}"/>
          </ac:spMkLst>
        </pc:spChg>
      </pc:sldChg>
      <pc:sldChg chg="new del">
        <pc:chgData name="ΚΩΝΣΤΑΝΤΙΝΟΣ ΓΙΑΝΝΑΚΟΣ" userId="S::giannakos@agrotechniki.gr::c613fa10-945b-4db7-bf03-65d82938fc44" providerId="AD" clId="Web-{6A072AAA-8403-97BB-5462-9C475E418311}" dt="2025-01-07T13:21:46.280" v="662"/>
        <pc:sldMkLst>
          <pc:docMk/>
          <pc:sldMk cId="4248478227" sldId="286"/>
        </pc:sldMkLst>
      </pc:sldChg>
    </pc:docChg>
  </pc:docChgLst>
  <pc:docChgLst>
    <pc:chgData name="ΚΩΝΣΤΑΝΤΙΝΟΣ ΓΙΑΝΝΑΚΟΣ" userId="S::giannakos@agrotechniki.gr::c613fa10-945b-4db7-bf03-65d82938fc44" providerId="AD" clId="Web-{46280A10-7ACD-FC17-DE5B-17F3B42404E9}"/>
    <pc:docChg chg="addSld delSld modSld sldOrd">
      <pc:chgData name="ΚΩΝΣΤΑΝΤΙΝΟΣ ΓΙΑΝΝΑΚΟΣ" userId="S::giannakos@agrotechniki.gr::c613fa10-945b-4db7-bf03-65d82938fc44" providerId="AD" clId="Web-{46280A10-7ACD-FC17-DE5B-17F3B42404E9}" dt="2025-01-07T11:06:39.056" v="814" actId="20577"/>
      <pc:docMkLst>
        <pc:docMk/>
      </pc:docMkLst>
      <pc:sldChg chg="addSp delSp modSp mod setBg">
        <pc:chgData name="ΚΩΝΣΤΑΝΤΙΝΟΣ ΓΙΑΝΝΑΚΟΣ" userId="S::giannakos@agrotechniki.gr::c613fa10-945b-4db7-bf03-65d82938fc44" providerId="AD" clId="Web-{46280A10-7ACD-FC17-DE5B-17F3B42404E9}" dt="2025-01-07T09:14:06.234" v="58" actId="1076"/>
        <pc:sldMkLst>
          <pc:docMk/>
          <pc:sldMk cId="502638094" sldId="262"/>
        </pc:sldMkLst>
        <pc:spChg chg="mod">
          <ac:chgData name="ΚΩΝΣΤΑΝΤΙΝΟΣ ΓΙΑΝΝΑΚΟΣ" userId="S::giannakos@agrotechniki.gr::c613fa10-945b-4db7-bf03-65d82938fc44" providerId="AD" clId="Web-{46280A10-7ACD-FC17-DE5B-17F3B42404E9}" dt="2025-01-07T09:07:40.550" v="4"/>
          <ac:spMkLst>
            <pc:docMk/>
            <pc:sldMk cId="502638094" sldId="262"/>
            <ac:spMk id="2" creationId="{A009267E-8A7E-3EBD-F10A-0EDF02B83083}"/>
          </ac:spMkLst>
        </pc:spChg>
        <pc:spChg chg="mod">
          <ac:chgData name="ΚΩΝΣΤΑΝΤΙΝΟΣ ΓΙΑΝΝΑΚΟΣ" userId="S::giannakos@agrotechniki.gr::c613fa10-945b-4db7-bf03-65d82938fc44" providerId="AD" clId="Web-{46280A10-7ACD-FC17-DE5B-17F3B42404E9}" dt="2025-01-07T09:13:51.921" v="55" actId="20577"/>
          <ac:spMkLst>
            <pc:docMk/>
            <pc:sldMk cId="502638094" sldId="262"/>
            <ac:spMk id="3" creationId="{AAD3D640-3C4E-6DAE-5140-8E8965711D4E}"/>
          </ac:spMkLst>
        </pc:spChg>
        <pc:spChg chg="add del">
          <ac:chgData name="ΚΩΝΣΤΑΝΤΙΝΟΣ ΓΙΑΝΝΑΚΟΣ" userId="S::giannakos@agrotechniki.gr::c613fa10-945b-4db7-bf03-65d82938fc44" providerId="AD" clId="Web-{46280A10-7ACD-FC17-DE5B-17F3B42404E9}" dt="2025-01-07T09:07:40.534" v="3"/>
          <ac:spMkLst>
            <pc:docMk/>
            <pc:sldMk cId="502638094" sldId="262"/>
            <ac:spMk id="9" creationId="{0671A8AE-40A1-4631-A6B8-581AFF065482}"/>
          </ac:spMkLst>
        </pc:spChg>
        <pc:spChg chg="add del">
          <ac:chgData name="ΚΩΝΣΤΑΝΤΙΝΟΣ ΓΙΑΝΝΑΚΟΣ" userId="S::giannakos@agrotechniki.gr::c613fa10-945b-4db7-bf03-65d82938fc44" providerId="AD" clId="Web-{46280A10-7ACD-FC17-DE5B-17F3B42404E9}" dt="2025-01-07T09:07:40.534" v="3"/>
          <ac:spMkLst>
            <pc:docMk/>
            <pc:sldMk cId="502638094" sldId="262"/>
            <ac:spMk id="11" creationId="{AB58EF07-17C2-48CF-ABB0-EEF1F17CB8F0}"/>
          </ac:spMkLst>
        </pc:spChg>
        <pc:spChg chg="add del">
          <ac:chgData name="ΚΩΝΣΤΑΝΤΙΝΟΣ ΓΙΑΝΝΑΚΟΣ" userId="S::giannakos@agrotechniki.gr::c613fa10-945b-4db7-bf03-65d82938fc44" providerId="AD" clId="Web-{46280A10-7ACD-FC17-DE5B-17F3B42404E9}" dt="2025-01-07T09:07:40.534" v="3"/>
          <ac:spMkLst>
            <pc:docMk/>
            <pc:sldMk cId="502638094" sldId="262"/>
            <ac:spMk id="13" creationId="{AF2F604E-43BE-4DC3-B983-E071523364F8}"/>
          </ac:spMkLst>
        </pc:spChg>
        <pc:spChg chg="add del">
          <ac:chgData name="ΚΩΝΣΤΑΝΤΙΝΟΣ ΓΙΑΝΝΑΚΟΣ" userId="S::giannakos@agrotechniki.gr::c613fa10-945b-4db7-bf03-65d82938fc44" providerId="AD" clId="Web-{46280A10-7ACD-FC17-DE5B-17F3B42404E9}" dt="2025-01-07T09:07:40.534" v="3"/>
          <ac:spMkLst>
            <pc:docMk/>
            <pc:sldMk cId="502638094" sldId="262"/>
            <ac:spMk id="15" creationId="{08C9B587-E65E-4B52-B37C-ABEBB6E87928}"/>
          </ac:spMkLst>
        </pc:spChg>
        <pc:spChg chg="add">
          <ac:chgData name="ΚΩΝΣΤΑΝΤΙΝΟΣ ΓΙΑΝΝΑΚΟΣ" userId="S::giannakos@agrotechniki.gr::c613fa10-945b-4db7-bf03-65d82938fc44" providerId="AD" clId="Web-{46280A10-7ACD-FC17-DE5B-17F3B42404E9}" dt="2025-01-07T09:07:40.550" v="4"/>
          <ac:spMkLst>
            <pc:docMk/>
            <pc:sldMk cId="502638094" sldId="262"/>
            <ac:spMk id="17" creationId="{F13C74B1-5B17-4795-BED0-7140497B445A}"/>
          </ac:spMkLst>
        </pc:spChg>
        <pc:spChg chg="add">
          <ac:chgData name="ΚΩΝΣΤΑΝΤΙΝΟΣ ΓΙΑΝΝΑΚΟΣ" userId="S::giannakos@agrotechniki.gr::c613fa10-945b-4db7-bf03-65d82938fc44" providerId="AD" clId="Web-{46280A10-7ACD-FC17-DE5B-17F3B42404E9}" dt="2025-01-07T09:07:40.550" v="4"/>
          <ac:spMkLst>
            <pc:docMk/>
            <pc:sldMk cId="502638094" sldId="262"/>
            <ac:spMk id="18" creationId="{D4974D33-8DC5-464E-8C6D-BE58F0669C17}"/>
          </ac:spMkLst>
        </pc:spChg>
        <pc:picChg chg="add del mod ord">
          <ac:chgData name="ΚΩΝΣΤΑΝΤΙΝΟΣ ΓΙΑΝΝΑΚΟΣ" userId="S::giannakos@agrotechniki.gr::c613fa10-945b-4db7-bf03-65d82938fc44" providerId="AD" clId="Web-{46280A10-7ACD-FC17-DE5B-17F3B42404E9}" dt="2025-01-07T09:08:16.192" v="12"/>
          <ac:picMkLst>
            <pc:docMk/>
            <pc:sldMk cId="502638094" sldId="262"/>
            <ac:picMk id="4" creationId="{62B832C9-9CA3-4633-714A-0DC4C61622AC}"/>
          </ac:picMkLst>
        </pc:picChg>
        <pc:picChg chg="add mod">
          <ac:chgData name="ΚΩΝΣΤΑΝΤΙΝΟΣ ΓΙΑΝΝΑΚΟΣ" userId="S::giannakos@agrotechniki.gr::c613fa10-945b-4db7-bf03-65d82938fc44" providerId="AD" clId="Web-{46280A10-7ACD-FC17-DE5B-17F3B42404E9}" dt="2025-01-07T09:14:06.234" v="58" actId="1076"/>
          <ac:picMkLst>
            <pc:docMk/>
            <pc:sldMk cId="502638094" sldId="262"/>
            <ac:picMk id="5" creationId="{24B6C308-5CA3-7640-C8C7-54A83C5DE1A0}"/>
          </ac:picMkLst>
        </pc:picChg>
      </pc:sldChg>
      <pc:sldChg chg="addSp delSp modSp mod setBg setClrOvrMap">
        <pc:chgData name="ΚΩΝΣΤΑΝΤΙΝΟΣ ΓΙΑΝΝΑΚΟΣ" userId="S::giannakos@agrotechniki.gr::c613fa10-945b-4db7-bf03-65d82938fc44" providerId="AD" clId="Web-{46280A10-7ACD-FC17-DE5B-17F3B42404E9}" dt="2025-01-07T09:58:25.728" v="68" actId="20577"/>
        <pc:sldMkLst>
          <pc:docMk/>
          <pc:sldMk cId="1597220182" sldId="263"/>
        </pc:sldMkLst>
        <pc:spChg chg="mod">
          <ac:chgData name="ΚΩΝΣΤΑΝΤΙΝΟΣ ΓΙΑΝΝΑΚΟΣ" userId="S::giannakos@agrotechniki.gr::c613fa10-945b-4db7-bf03-65d82938fc44" providerId="AD" clId="Web-{46280A10-7ACD-FC17-DE5B-17F3B42404E9}" dt="2025-01-07T09:58:22.259" v="66" actId="20577"/>
          <ac:spMkLst>
            <pc:docMk/>
            <pc:sldMk cId="1597220182" sldId="263"/>
            <ac:spMk id="2" creationId="{ADC2C186-46B1-9876-ED63-A371F63FCD0C}"/>
          </ac:spMkLst>
        </pc:spChg>
        <pc:spChg chg="mod">
          <ac:chgData name="ΚΩΝΣΤΑΝΤΙΝΟΣ ΓΙΑΝΝΑΚΟΣ" userId="S::giannakos@agrotechniki.gr::c613fa10-945b-4db7-bf03-65d82938fc44" providerId="AD" clId="Web-{46280A10-7ACD-FC17-DE5B-17F3B42404E9}" dt="2025-01-07T09:58:25.728" v="68" actId="20577"/>
          <ac:spMkLst>
            <pc:docMk/>
            <pc:sldMk cId="1597220182" sldId="263"/>
            <ac:spMk id="3" creationId="{BE4CE1A5-F1DB-3EA3-6470-22CD481AAB18}"/>
          </ac:spMkLst>
        </pc:spChg>
        <pc:spChg chg="add del">
          <ac:chgData name="ΚΩΝΣΤΑΝΤΙΝΟΣ ΓΙΑΝΝΑΚΟΣ" userId="S::giannakos@agrotechniki.gr::c613fa10-945b-4db7-bf03-65d82938fc44" providerId="AD" clId="Web-{46280A10-7ACD-FC17-DE5B-17F3B42404E9}" dt="2025-01-07T09:57:26.460" v="61"/>
          <ac:spMkLst>
            <pc:docMk/>
            <pc:sldMk cId="1597220182" sldId="263"/>
            <ac:spMk id="9" creationId="{71B2258F-86CA-4D4D-8270-BC05FCDEBFB3}"/>
          </ac:spMkLst>
        </pc:spChg>
        <pc:spChg chg="add">
          <ac:chgData name="ΚΩΝΣΤΑΝΤΙΝΟΣ ΓΙΑΝΝΑΚΟΣ" userId="S::giannakos@agrotechniki.gr::c613fa10-945b-4db7-bf03-65d82938fc44" providerId="AD" clId="Web-{46280A10-7ACD-FC17-DE5B-17F3B42404E9}" dt="2025-01-07T09:57:56.165" v="64"/>
          <ac:spMkLst>
            <pc:docMk/>
            <pc:sldMk cId="1597220182" sldId="263"/>
            <ac:spMk id="10" creationId="{71B2258F-86CA-4D4D-8270-BC05FCDEBFB3}"/>
          </ac:spMkLst>
        </pc:spChg>
        <pc:picChg chg="add del mod ord">
          <ac:chgData name="ΚΩΝΣΤΑΝΤΙΝΟΣ ΓΙΑΝΝΑΚΟΣ" userId="S::giannakos@agrotechniki.gr::c613fa10-945b-4db7-bf03-65d82938fc44" providerId="AD" clId="Web-{46280A10-7ACD-FC17-DE5B-17F3B42404E9}" dt="2025-01-07T09:57:30.804" v="62"/>
          <ac:picMkLst>
            <pc:docMk/>
            <pc:sldMk cId="1597220182" sldId="263"/>
            <ac:picMk id="4" creationId="{A4BECA68-A4FC-1F44-B43E-16F1955A607F}"/>
          </ac:picMkLst>
        </pc:picChg>
        <pc:picChg chg="add mod ord">
          <ac:chgData name="ΚΩΝΣΤΑΝΤΙΝΟΣ ΓΙΑΝΝΑΚΟΣ" userId="S::giannakos@agrotechniki.gr::c613fa10-945b-4db7-bf03-65d82938fc44" providerId="AD" clId="Web-{46280A10-7ACD-FC17-DE5B-17F3B42404E9}" dt="2025-01-07T09:57:56.165" v="64"/>
          <ac:picMkLst>
            <pc:docMk/>
            <pc:sldMk cId="1597220182" sldId="263"/>
            <ac:picMk id="5" creationId="{AF2E57E9-76B7-AEB5-2BDC-89C10AB35F56}"/>
          </ac:picMkLst>
        </pc:picChg>
      </pc:sldChg>
      <pc:sldChg chg="del">
        <pc:chgData name="ΚΩΝΣΤΑΝΤΙΝΟΣ ΓΙΑΝΝΑΚΟΣ" userId="S::giannakos@agrotechniki.gr::c613fa10-945b-4db7-bf03-65d82938fc44" providerId="AD" clId="Web-{46280A10-7ACD-FC17-DE5B-17F3B42404E9}" dt="2025-01-07T09:59:43.402" v="72"/>
        <pc:sldMkLst>
          <pc:docMk/>
          <pc:sldMk cId="906638962" sldId="265"/>
        </pc:sldMkLst>
      </pc:sldChg>
      <pc:sldChg chg="addSp delSp modSp mod setBg">
        <pc:chgData name="ΚΩΝΣΤΑΝΤΙΝΟΣ ΓΙΑΝΝΑΚΟΣ" userId="S::giannakos@agrotechniki.gr::c613fa10-945b-4db7-bf03-65d82938fc44" providerId="AD" clId="Web-{46280A10-7ACD-FC17-DE5B-17F3B42404E9}" dt="2025-01-07T10:26:21.102" v="143" actId="1076"/>
        <pc:sldMkLst>
          <pc:docMk/>
          <pc:sldMk cId="1669337097" sldId="267"/>
        </pc:sldMkLst>
        <pc:spChg chg="mod">
          <ac:chgData name="ΚΩΝΣΤΑΝΤΙΝΟΣ ΓΙΑΝΝΑΚΟΣ" userId="S::giannakos@agrotechniki.gr::c613fa10-945b-4db7-bf03-65d82938fc44" providerId="AD" clId="Web-{46280A10-7ACD-FC17-DE5B-17F3B42404E9}" dt="2025-01-07T10:04:26.472" v="76"/>
          <ac:spMkLst>
            <pc:docMk/>
            <pc:sldMk cId="1669337097" sldId="267"/>
            <ac:spMk id="2" creationId="{F1A1CC06-5224-DAB9-1763-2CA64A262DFD}"/>
          </ac:spMkLst>
        </pc:spChg>
        <pc:spChg chg="mod">
          <ac:chgData name="ΚΩΝΣΤΑΝΤΙΝΟΣ ΓΙΑΝΝΑΚΟΣ" userId="S::giannakos@agrotechniki.gr::c613fa10-945b-4db7-bf03-65d82938fc44" providerId="AD" clId="Web-{46280A10-7ACD-FC17-DE5B-17F3B42404E9}" dt="2025-01-07T10:25:24.491" v="131" actId="14100"/>
          <ac:spMkLst>
            <pc:docMk/>
            <pc:sldMk cId="1669337097" sldId="267"/>
            <ac:spMk id="3" creationId="{93A042E6-DE1C-915F-3B46-6709E4AEC361}"/>
          </ac:spMkLst>
        </pc:spChg>
        <pc:spChg chg="add del">
          <ac:chgData name="ΚΩΝΣΤΑΝΤΙΝΟΣ ΓΙΑΝΝΑΚΟΣ" userId="S::giannakos@agrotechniki.gr::c613fa10-945b-4db7-bf03-65d82938fc44" providerId="AD" clId="Web-{46280A10-7ACD-FC17-DE5B-17F3B42404E9}" dt="2025-01-07T10:04:26.472" v="75"/>
          <ac:spMkLst>
            <pc:docMk/>
            <pc:sldMk cId="1669337097" sldId="267"/>
            <ac:spMk id="9" creationId="{04812C46-200A-4DEB-A05E-3ED6C68C2387}"/>
          </ac:spMkLst>
        </pc:spChg>
        <pc:spChg chg="add del">
          <ac:chgData name="ΚΩΝΣΤΑΝΤΙΝΟΣ ΓΙΑΝΝΑΚΟΣ" userId="S::giannakos@agrotechniki.gr::c613fa10-945b-4db7-bf03-65d82938fc44" providerId="AD" clId="Web-{46280A10-7ACD-FC17-DE5B-17F3B42404E9}" dt="2025-01-07T10:04:26.472" v="75"/>
          <ac:spMkLst>
            <pc:docMk/>
            <pc:sldMk cId="1669337097" sldId="267"/>
            <ac:spMk id="11" creationId="{D1EA859B-E555-4109-94F3-6700E046E008}"/>
          </ac:spMkLst>
        </pc:spChg>
        <pc:grpChg chg="add">
          <ac:chgData name="ΚΩΝΣΤΑΝΤΙΝΟΣ ΓΙΑΝΝΑΚΟΣ" userId="S::giannakos@agrotechniki.gr::c613fa10-945b-4db7-bf03-65d82938fc44" providerId="AD" clId="Web-{46280A10-7ACD-FC17-DE5B-17F3B42404E9}" dt="2025-01-07T10:04:26.472" v="76"/>
          <ac:grpSpMkLst>
            <pc:docMk/>
            <pc:sldMk cId="1669337097" sldId="267"/>
            <ac:grpSpMk id="13" creationId="{6258F736-B256-8039-9DC6-F4E49A5C5AD5}"/>
          </ac:grpSpMkLst>
        </pc:grpChg>
        <pc:picChg chg="add mod ord">
          <ac:chgData name="ΚΩΝΣΤΑΝΤΙΝΟΣ ΓΙΑΝΝΑΚΟΣ" userId="S::giannakos@agrotechniki.gr::c613fa10-945b-4db7-bf03-65d82938fc44" providerId="AD" clId="Web-{46280A10-7ACD-FC17-DE5B-17F3B42404E9}" dt="2025-01-07T10:05:09.976" v="79" actId="1076"/>
          <ac:picMkLst>
            <pc:docMk/>
            <pc:sldMk cId="1669337097" sldId="267"/>
            <ac:picMk id="4" creationId="{5CD0BB37-5D72-897B-2023-9CF67EBB52D2}"/>
          </ac:picMkLst>
        </pc:picChg>
        <pc:picChg chg="add mod">
          <ac:chgData name="ΚΩΝΣΤΑΝΤΙΝΟΣ ΓΙΑΝΝΑΚΟΣ" userId="S::giannakos@agrotechniki.gr::c613fa10-945b-4db7-bf03-65d82938fc44" providerId="AD" clId="Web-{46280A10-7ACD-FC17-DE5B-17F3B42404E9}" dt="2025-01-07T10:26:09.679" v="142" actId="1076"/>
          <ac:picMkLst>
            <pc:docMk/>
            <pc:sldMk cId="1669337097" sldId="267"/>
            <ac:picMk id="5" creationId="{DE4F9902-A755-35E5-3861-4D0E69E47E53}"/>
          </ac:picMkLst>
        </pc:picChg>
        <pc:picChg chg="add mod">
          <ac:chgData name="ΚΩΝΣΤΑΝΤΙΝΟΣ ΓΙΑΝΝΑΚΟΣ" userId="S::giannakos@agrotechniki.gr::c613fa10-945b-4db7-bf03-65d82938fc44" providerId="AD" clId="Web-{46280A10-7ACD-FC17-DE5B-17F3B42404E9}" dt="2025-01-07T10:26:21.102" v="143" actId="1076"/>
          <ac:picMkLst>
            <pc:docMk/>
            <pc:sldMk cId="1669337097" sldId="267"/>
            <ac:picMk id="6" creationId="{9C6608DB-D98F-1967-FFE4-198DBD667C83}"/>
          </ac:picMkLst>
        </pc:picChg>
        <pc:picChg chg="add mod">
          <ac:chgData name="ΚΩΝΣΤΑΝΤΙΝΟΣ ΓΙΑΝΝΑΚΟΣ" userId="S::giannakos@agrotechniki.gr::c613fa10-945b-4db7-bf03-65d82938fc44" providerId="AD" clId="Web-{46280A10-7ACD-FC17-DE5B-17F3B42404E9}" dt="2025-01-07T10:25:59.195" v="139" actId="1076"/>
          <ac:picMkLst>
            <pc:docMk/>
            <pc:sldMk cId="1669337097" sldId="267"/>
            <ac:picMk id="7" creationId="{BBE76CB6-874E-23C2-3B45-BE126956FD6C}"/>
          </ac:picMkLst>
        </pc:picChg>
      </pc:sldChg>
      <pc:sldChg chg="addSp modSp">
        <pc:chgData name="ΚΩΝΣΤΑΝΤΙΝΟΣ ΓΙΑΝΝΑΚΟΣ" userId="S::giannakos@agrotechniki.gr::c613fa10-945b-4db7-bf03-65d82938fc44" providerId="AD" clId="Web-{46280A10-7ACD-FC17-DE5B-17F3B42404E9}" dt="2025-01-07T10:46:12.134" v="413" actId="1076"/>
        <pc:sldMkLst>
          <pc:docMk/>
          <pc:sldMk cId="4094504202" sldId="268"/>
        </pc:sldMkLst>
        <pc:spChg chg="mod">
          <ac:chgData name="ΚΩΝΣΤΑΝΤΙΝΟΣ ΓΙΑΝΝΑΚΟΣ" userId="S::giannakos@agrotechniki.gr::c613fa10-945b-4db7-bf03-65d82938fc44" providerId="AD" clId="Web-{46280A10-7ACD-FC17-DE5B-17F3B42404E9}" dt="2025-01-07T10:40:44.828" v="279" actId="14100"/>
          <ac:spMkLst>
            <pc:docMk/>
            <pc:sldMk cId="4094504202" sldId="268"/>
            <ac:spMk id="2" creationId="{E3B73F8D-06A1-6C94-38BA-DF7F73E308A9}"/>
          </ac:spMkLst>
        </pc:spChg>
        <pc:spChg chg="mod">
          <ac:chgData name="ΚΩΝΣΤΑΝΤΙΝΟΣ ΓΙΑΝΝΑΚΟΣ" userId="S::giannakos@agrotechniki.gr::c613fa10-945b-4db7-bf03-65d82938fc44" providerId="AD" clId="Web-{46280A10-7ACD-FC17-DE5B-17F3B42404E9}" dt="2025-01-07T10:45:10.148" v="402" actId="20577"/>
          <ac:spMkLst>
            <pc:docMk/>
            <pc:sldMk cId="4094504202" sldId="268"/>
            <ac:spMk id="3" creationId="{3F33DECE-FBF0-A1E9-1D17-8D0496D9BF78}"/>
          </ac:spMkLst>
        </pc:spChg>
        <pc:picChg chg="add mod ord">
          <ac:chgData name="ΚΩΝΣΤΑΝΤΙΝΟΣ ΓΙΑΝΝΑΚΟΣ" userId="S::giannakos@agrotechniki.gr::c613fa10-945b-4db7-bf03-65d82938fc44" providerId="AD" clId="Web-{46280A10-7ACD-FC17-DE5B-17F3B42404E9}" dt="2025-01-07T10:46:05.071" v="411" actId="1076"/>
          <ac:picMkLst>
            <pc:docMk/>
            <pc:sldMk cId="4094504202" sldId="268"/>
            <ac:picMk id="4" creationId="{1E2BC616-1D5D-7046-A717-D4A30A73DA0A}"/>
          </ac:picMkLst>
        </pc:picChg>
        <pc:picChg chg="add mod">
          <ac:chgData name="ΚΩΝΣΤΑΝΤΙΝΟΣ ΓΙΑΝΝΑΚΟΣ" userId="S::giannakos@agrotechniki.gr::c613fa10-945b-4db7-bf03-65d82938fc44" providerId="AD" clId="Web-{46280A10-7ACD-FC17-DE5B-17F3B42404E9}" dt="2025-01-07T10:45:37.320" v="408" actId="1076"/>
          <ac:picMkLst>
            <pc:docMk/>
            <pc:sldMk cId="4094504202" sldId="268"/>
            <ac:picMk id="5" creationId="{6A8E12F4-7B22-DAB7-0DA3-92CAE9757789}"/>
          </ac:picMkLst>
        </pc:picChg>
        <pc:picChg chg="add mod">
          <ac:chgData name="ΚΩΝΣΤΑΝΤΙΝΟΣ ΓΙΑΝΝΑΚΟΣ" userId="S::giannakos@agrotechniki.gr::c613fa10-945b-4db7-bf03-65d82938fc44" providerId="AD" clId="Web-{46280A10-7ACD-FC17-DE5B-17F3B42404E9}" dt="2025-01-07T10:46:12.134" v="413" actId="1076"/>
          <ac:picMkLst>
            <pc:docMk/>
            <pc:sldMk cId="4094504202" sldId="268"/>
            <ac:picMk id="6" creationId="{7145A24F-016F-1BBC-294D-8A848E827A3C}"/>
          </ac:picMkLst>
        </pc:picChg>
        <pc:picChg chg="add mod">
          <ac:chgData name="ΚΩΝΣΤΑΝΤΙΝΟΣ ΓΙΑΝΝΑΚΟΣ" userId="S::giannakos@agrotechniki.gr::c613fa10-945b-4db7-bf03-65d82938fc44" providerId="AD" clId="Web-{46280A10-7ACD-FC17-DE5B-17F3B42404E9}" dt="2025-01-07T10:46:07.712" v="412" actId="1076"/>
          <ac:picMkLst>
            <pc:docMk/>
            <pc:sldMk cId="4094504202" sldId="268"/>
            <ac:picMk id="7" creationId="{1200653D-8C66-A4D4-2A0A-3151547074C1}"/>
          </ac:picMkLst>
        </pc:picChg>
      </pc:sldChg>
      <pc:sldChg chg="addSp delSp modSp addAnim delAnim">
        <pc:chgData name="ΚΩΝΣΤΑΝΤΙΝΟΣ ΓΙΑΝΝΑΚΟΣ" userId="S::giannakos@agrotechniki.gr::c613fa10-945b-4db7-bf03-65d82938fc44" providerId="AD" clId="Web-{46280A10-7ACD-FC17-DE5B-17F3B42404E9}" dt="2025-01-07T10:28:17.933" v="155" actId="14100"/>
        <pc:sldMkLst>
          <pc:docMk/>
          <pc:sldMk cId="4207053791" sldId="269"/>
        </pc:sldMkLst>
        <pc:spChg chg="mod">
          <ac:chgData name="ΚΩΝΣΤΑΝΤΙΝΟΣ ΓΙΑΝΝΑΚΟΣ" userId="S::giannakos@agrotechniki.gr::c613fa10-945b-4db7-bf03-65d82938fc44" providerId="AD" clId="Web-{46280A10-7ACD-FC17-DE5B-17F3B42404E9}" dt="2025-01-07T10:28:17.933" v="155" actId="14100"/>
          <ac:spMkLst>
            <pc:docMk/>
            <pc:sldMk cId="4207053791" sldId="269"/>
            <ac:spMk id="3" creationId="{CC4D16BE-283F-CE74-19EE-2C1D77ADF35C}"/>
          </ac:spMkLst>
        </pc:spChg>
        <pc:picChg chg="add del mod">
          <ac:chgData name="ΚΩΝΣΤΑΝΤΙΝΟΣ ΓΙΑΝΝΑΚΟΣ" userId="S::giannakos@agrotechniki.gr::c613fa10-945b-4db7-bf03-65d82938fc44" providerId="AD" clId="Web-{46280A10-7ACD-FC17-DE5B-17F3B42404E9}" dt="2025-01-07T10:27:59.948" v="152"/>
          <ac:picMkLst>
            <pc:docMk/>
            <pc:sldMk cId="4207053791" sldId="269"/>
            <ac:picMk id="4" creationId="{2E65BA9B-A781-BBA1-9A8D-DCAB086FBACA}"/>
          </ac:picMkLst>
        </pc:picChg>
        <pc:picChg chg="add mod">
          <ac:chgData name="ΚΩΝΣΤΑΝΤΙΝΟΣ ΓΙΑΝΝΑΚΟΣ" userId="S::giannakos@agrotechniki.gr::c613fa10-945b-4db7-bf03-65d82938fc44" providerId="AD" clId="Web-{46280A10-7ACD-FC17-DE5B-17F3B42404E9}" dt="2025-01-07T10:28:12.058" v="154" actId="1076"/>
          <ac:picMkLst>
            <pc:docMk/>
            <pc:sldMk cId="4207053791" sldId="269"/>
            <ac:picMk id="5" creationId="{12C06F9E-2246-771F-2CF2-6C6D5CCFB4AB}"/>
          </ac:picMkLst>
        </pc:picChg>
      </pc:sldChg>
      <pc:sldChg chg="modSp">
        <pc:chgData name="ΚΩΝΣΤΑΝΤΙΝΟΣ ΓΙΑΝΝΑΚΟΣ" userId="S::giannakos@agrotechniki.gr::c613fa10-945b-4db7-bf03-65d82938fc44" providerId="AD" clId="Web-{46280A10-7ACD-FC17-DE5B-17F3B42404E9}" dt="2025-01-07T11:04:59.788" v="760" actId="20577"/>
        <pc:sldMkLst>
          <pc:docMk/>
          <pc:sldMk cId="693895284" sldId="270"/>
        </pc:sldMkLst>
        <pc:spChg chg="mod">
          <ac:chgData name="ΚΩΝΣΤΑΝΤΙΝΟΣ ΓΙΑΝΝΑΚΟΣ" userId="S::giannakos@agrotechniki.gr::c613fa10-945b-4db7-bf03-65d82938fc44" providerId="AD" clId="Web-{46280A10-7ACD-FC17-DE5B-17F3B42404E9}" dt="2025-01-07T11:04:45.350" v="756" actId="20577"/>
          <ac:spMkLst>
            <pc:docMk/>
            <pc:sldMk cId="693895284" sldId="270"/>
            <ac:spMk id="2" creationId="{CDB8E74C-E7F9-4824-8B9C-6BD2438D0965}"/>
          </ac:spMkLst>
        </pc:spChg>
        <pc:spChg chg="mod">
          <ac:chgData name="ΚΩΝΣΤΑΝΤΙΝΟΣ ΓΙΑΝΝΑΚΟΣ" userId="S::giannakos@agrotechniki.gr::c613fa10-945b-4db7-bf03-65d82938fc44" providerId="AD" clId="Web-{46280A10-7ACD-FC17-DE5B-17F3B42404E9}" dt="2025-01-07T11:04:59.788" v="760" actId="20577"/>
          <ac:spMkLst>
            <pc:docMk/>
            <pc:sldMk cId="693895284" sldId="270"/>
            <ac:spMk id="3" creationId="{8E2B30EC-D6E9-7327-47D5-1A3C88619380}"/>
          </ac:spMkLst>
        </pc:spChg>
      </pc:sldChg>
      <pc:sldChg chg="modSp">
        <pc:chgData name="ΚΩΝΣΤΑΝΤΙΝΟΣ ΓΙΑΝΝΑΚΟΣ" userId="S::giannakos@agrotechniki.gr::c613fa10-945b-4db7-bf03-65d82938fc44" providerId="AD" clId="Web-{46280A10-7ACD-FC17-DE5B-17F3B42404E9}" dt="2025-01-07T11:00:12.734" v="672" actId="20577"/>
        <pc:sldMkLst>
          <pc:docMk/>
          <pc:sldMk cId="2083204998" sldId="271"/>
        </pc:sldMkLst>
        <pc:spChg chg="mod">
          <ac:chgData name="ΚΩΝΣΤΑΝΤΙΝΟΣ ΓΙΑΝΝΑΚΟΣ" userId="S::giannakos@agrotechniki.gr::c613fa10-945b-4db7-bf03-65d82938fc44" providerId="AD" clId="Web-{46280A10-7ACD-FC17-DE5B-17F3B42404E9}" dt="2025-01-07T11:00:12.734" v="672" actId="20577"/>
          <ac:spMkLst>
            <pc:docMk/>
            <pc:sldMk cId="2083204998" sldId="271"/>
            <ac:spMk id="3" creationId="{B10F37FE-3731-2D3D-6DE5-B1FF9CC930A9}"/>
          </ac:spMkLst>
        </pc:spChg>
      </pc:sldChg>
      <pc:sldChg chg="ord">
        <pc:chgData name="ΚΩΝΣΤΑΝΤΙΝΟΣ ΓΙΑΝΝΑΚΟΣ" userId="S::giannakos@agrotechniki.gr::c613fa10-945b-4db7-bf03-65d82938fc44" providerId="AD" clId="Web-{46280A10-7ACD-FC17-DE5B-17F3B42404E9}" dt="2025-01-07T11:05:28.351" v="761"/>
        <pc:sldMkLst>
          <pc:docMk/>
          <pc:sldMk cId="338994725" sldId="272"/>
        </pc:sldMkLst>
      </pc:sldChg>
      <pc:sldChg chg="addSp delSp modSp new mod setBg">
        <pc:chgData name="ΚΩΝΣΤΑΝΤΙΝΟΣ ΓΙΑΝΝΑΚΟΣ" userId="S::giannakos@agrotechniki.gr::c613fa10-945b-4db7-bf03-65d82938fc44" providerId="AD" clId="Web-{46280A10-7ACD-FC17-DE5B-17F3B42404E9}" dt="2025-01-07T09:58:42.416" v="71"/>
        <pc:sldMkLst>
          <pc:docMk/>
          <pc:sldMk cId="871698965" sldId="277"/>
        </pc:sldMkLst>
        <pc:spChg chg="del">
          <ac:chgData name="ΚΩΝΣΤΑΝΤΙΝΟΣ ΓΙΑΝΝΑΚΟΣ" userId="S::giannakos@agrotechniki.gr::c613fa10-945b-4db7-bf03-65d82938fc44" providerId="AD" clId="Web-{46280A10-7ACD-FC17-DE5B-17F3B42404E9}" dt="2025-01-07T09:58:42.416" v="71"/>
          <ac:spMkLst>
            <pc:docMk/>
            <pc:sldMk cId="871698965" sldId="277"/>
            <ac:spMk id="2" creationId="{7AA9050A-2E11-AFBA-E7DF-9E823CBC4C78}"/>
          </ac:spMkLst>
        </pc:spChg>
        <pc:spChg chg="del">
          <ac:chgData name="ΚΩΝΣΤΑΝΤΙΝΟΣ ΓΙΑΝΝΑΚΟΣ" userId="S::giannakos@agrotechniki.gr::c613fa10-945b-4db7-bf03-65d82938fc44" providerId="AD" clId="Web-{46280A10-7ACD-FC17-DE5B-17F3B42404E9}" dt="2025-01-07T09:58:37.744" v="70"/>
          <ac:spMkLst>
            <pc:docMk/>
            <pc:sldMk cId="871698965" sldId="277"/>
            <ac:spMk id="3" creationId="{2A1B8F35-ED2A-55F9-29E1-14CDEF943BA3}"/>
          </ac:spMkLst>
        </pc:spChg>
        <pc:picChg chg="add mod ord">
          <ac:chgData name="ΚΩΝΣΤΑΝΤΙΝΟΣ ΓΙΑΝΝΑΚΟΣ" userId="S::giannakos@agrotechniki.gr::c613fa10-945b-4db7-bf03-65d82938fc44" providerId="AD" clId="Web-{46280A10-7ACD-FC17-DE5B-17F3B42404E9}" dt="2025-01-07T09:58:42.416" v="71"/>
          <ac:picMkLst>
            <pc:docMk/>
            <pc:sldMk cId="871698965" sldId="277"/>
            <ac:picMk id="4" creationId="{38566860-028B-53E4-ED71-BC1B71165B2A}"/>
          </ac:picMkLst>
        </pc:picChg>
      </pc:sldChg>
      <pc:sldChg chg="modSp new">
        <pc:chgData name="ΚΩΝΣΤΑΝΤΙΝΟΣ ΓΙΑΝΝΑΚΟΣ" userId="S::giannakos@agrotechniki.gr::c613fa10-945b-4db7-bf03-65d82938fc44" providerId="AD" clId="Web-{46280A10-7ACD-FC17-DE5B-17F3B42404E9}" dt="2025-01-07T11:06:39.056" v="814" actId="20577"/>
        <pc:sldMkLst>
          <pc:docMk/>
          <pc:sldMk cId="2178337315" sldId="278"/>
        </pc:sldMkLst>
        <pc:spChg chg="mod">
          <ac:chgData name="ΚΩΝΣΤΑΝΤΙΝΟΣ ΓΙΑΝΝΑΚΟΣ" userId="S::giannakos@agrotechniki.gr::c613fa10-945b-4db7-bf03-65d82938fc44" providerId="AD" clId="Web-{46280A10-7ACD-FC17-DE5B-17F3B42404E9}" dt="2025-01-07T11:01:20.626" v="677" actId="20577"/>
          <ac:spMkLst>
            <pc:docMk/>
            <pc:sldMk cId="2178337315" sldId="278"/>
            <ac:spMk id="2" creationId="{19F3E50E-C03F-D895-A6DE-6CBB58EE13D0}"/>
          </ac:spMkLst>
        </pc:spChg>
        <pc:spChg chg="mod">
          <ac:chgData name="ΚΩΝΣΤΑΝΤΙΝΟΣ ΓΙΑΝΝΑΚΟΣ" userId="S::giannakos@agrotechniki.gr::c613fa10-945b-4db7-bf03-65d82938fc44" providerId="AD" clId="Web-{46280A10-7ACD-FC17-DE5B-17F3B42404E9}" dt="2025-01-07T11:06:39.056" v="814" actId="20577"/>
          <ac:spMkLst>
            <pc:docMk/>
            <pc:sldMk cId="2178337315" sldId="278"/>
            <ac:spMk id="3" creationId="{D2E8F01A-52E8-FB8A-8DAC-9529D7AE687D}"/>
          </ac:spMkLst>
        </pc:spChg>
      </pc:sldChg>
      <pc:sldChg chg="modSp new">
        <pc:chgData name="ΚΩΝΣΤΑΝΤΙΝΟΣ ΓΙΑΝΝΑΚΟΣ" userId="S::giannakos@agrotechniki.gr::c613fa10-945b-4db7-bf03-65d82938fc44" providerId="AD" clId="Web-{46280A10-7ACD-FC17-DE5B-17F3B42404E9}" dt="2025-01-07T11:01:55.846" v="681" actId="20577"/>
        <pc:sldMkLst>
          <pc:docMk/>
          <pc:sldMk cId="500286988" sldId="279"/>
        </pc:sldMkLst>
        <pc:spChg chg="mod">
          <ac:chgData name="ΚΩΝΣΤΑΝΤΙΝΟΣ ΓΙΑΝΝΑΚΟΣ" userId="S::giannakos@agrotechniki.gr::c613fa10-945b-4db7-bf03-65d82938fc44" providerId="AD" clId="Web-{46280A10-7ACD-FC17-DE5B-17F3B42404E9}" dt="2025-01-07T11:01:55.846" v="681" actId="20577"/>
          <ac:spMkLst>
            <pc:docMk/>
            <pc:sldMk cId="500286988" sldId="279"/>
            <ac:spMk id="2" creationId="{50DBB4C6-14E9-98EE-94A8-DD5A6CAC2522}"/>
          </ac:spMkLst>
        </pc:spChg>
      </pc:sldChg>
    </pc:docChg>
  </pc:docChgLst>
  <pc:docChgLst>
    <pc:chgData name="ΚΩΝΣΤΑΝΤΙΝΟΣ ΓΙΑΝΝΑΚΟΣ" userId="S::giannakos@agrotechniki.gr::c613fa10-945b-4db7-bf03-65d82938fc44" providerId="AD" clId="Web-{28399B87-9A68-BD83-70F6-C39B1EEF52EB}"/>
    <pc:docChg chg="addSld delSld modSld sldOrd">
      <pc:chgData name="ΚΩΝΣΤΑΝΤΙΝΟΣ ΓΙΑΝΝΑΚΟΣ" userId="S::giannakos@agrotechniki.gr::c613fa10-945b-4db7-bf03-65d82938fc44" providerId="AD" clId="Web-{28399B87-9A68-BD83-70F6-C39B1EEF52EB}" dt="2025-01-08T10:11:58.285" v="316"/>
      <pc:docMkLst>
        <pc:docMk/>
      </pc:docMkLst>
      <pc:sldChg chg="del">
        <pc:chgData name="ΚΩΝΣΤΑΝΤΙΝΟΣ ΓΙΑΝΝΑΚΟΣ" userId="S::giannakos@agrotechniki.gr::c613fa10-945b-4db7-bf03-65d82938fc44" providerId="AD" clId="Web-{28399B87-9A68-BD83-70F6-C39B1EEF52EB}" dt="2025-01-08T10:11:58.285" v="316"/>
        <pc:sldMkLst>
          <pc:docMk/>
          <pc:sldMk cId="391133046" sldId="264"/>
        </pc:sldMkLst>
      </pc:sldChg>
      <pc:sldChg chg="addSp delSp modSp">
        <pc:chgData name="ΚΩΝΣΤΑΝΤΙΝΟΣ ΓΙΑΝΝΑΚΟΣ" userId="S::giannakos@agrotechniki.gr::c613fa10-945b-4db7-bf03-65d82938fc44" providerId="AD" clId="Web-{28399B87-9A68-BD83-70F6-C39B1EEF52EB}" dt="2025-01-08T10:07:34.347" v="251" actId="20577"/>
        <pc:sldMkLst>
          <pc:docMk/>
          <pc:sldMk cId="67633068" sldId="266"/>
        </pc:sldMkLst>
        <pc:spChg chg="mod">
          <ac:chgData name="ΚΩΝΣΤΑΝΤΙΝΟΣ ΓΙΑΝΝΑΚΟΣ" userId="S::giannakos@agrotechniki.gr::c613fa10-945b-4db7-bf03-65d82938fc44" providerId="AD" clId="Web-{28399B87-9A68-BD83-70F6-C39B1EEF52EB}" dt="2025-01-08T10:07:34.347" v="251" actId="20577"/>
          <ac:spMkLst>
            <pc:docMk/>
            <pc:sldMk cId="67633068" sldId="266"/>
            <ac:spMk id="2" creationId="{1E02EDAA-E47A-B342-823F-ADF229278785}"/>
          </ac:spMkLst>
        </pc:spChg>
        <pc:spChg chg="mod ord">
          <ac:chgData name="ΚΩΝΣΤΑΝΤΙΝΟΣ ΓΙΑΝΝΑΚΟΣ" userId="S::giannakos@agrotechniki.gr::c613fa10-945b-4db7-bf03-65d82938fc44" providerId="AD" clId="Web-{28399B87-9A68-BD83-70F6-C39B1EEF52EB}" dt="2025-01-08T09:58:27.268" v="150" actId="20577"/>
          <ac:spMkLst>
            <pc:docMk/>
            <pc:sldMk cId="67633068" sldId="266"/>
            <ac:spMk id="3" creationId="{0D401D03-0AAA-8AF1-E561-995FFD96D349}"/>
          </ac:spMkLst>
        </pc:spChg>
        <pc:spChg chg="add del">
          <ac:chgData name="ΚΩΝΣΤΑΝΤΙΝΟΣ ΓΙΑΝΝΑΚΟΣ" userId="S::giannakos@agrotechniki.gr::c613fa10-945b-4db7-bf03-65d82938fc44" providerId="AD" clId="Web-{28399B87-9A68-BD83-70F6-C39B1EEF52EB}" dt="2025-01-08T09:42:30.900" v="53"/>
          <ac:spMkLst>
            <pc:docMk/>
            <pc:sldMk cId="67633068" sldId="266"/>
            <ac:spMk id="15" creationId="{743AA782-23D1-4521-8CAD-47662984AA08}"/>
          </ac:spMkLst>
        </pc:spChg>
        <pc:spChg chg="add del">
          <ac:chgData name="ΚΩΝΣΤΑΝΤΙΝΟΣ ΓΙΑΝΝΑΚΟΣ" userId="S::giannakos@agrotechniki.gr::c613fa10-945b-4db7-bf03-65d82938fc44" providerId="AD" clId="Web-{28399B87-9A68-BD83-70F6-C39B1EEF52EB}" dt="2025-01-08T09:42:30.900" v="53"/>
          <ac:spMkLst>
            <pc:docMk/>
            <pc:sldMk cId="67633068" sldId="266"/>
            <ac:spMk id="17" creationId="{71877DBC-BB60-40F0-AC93-2ACDBAAE60CE}"/>
          </ac:spMkLst>
        </pc:spChg>
        <pc:spChg chg="add del">
          <ac:chgData name="ΚΩΝΣΤΑΝΤΙΝΟΣ ΓΙΑΝΝΑΚΟΣ" userId="S::giannakos@agrotechniki.gr::c613fa10-945b-4db7-bf03-65d82938fc44" providerId="AD" clId="Web-{28399B87-9A68-BD83-70F6-C39B1EEF52EB}" dt="2025-01-08T09:57:36.453" v="138"/>
          <ac:spMkLst>
            <pc:docMk/>
            <pc:sldMk cId="67633068" sldId="266"/>
            <ac:spMk id="38" creationId="{C0763A76-9F1C-4FC5-82B7-DD475DA461B2}"/>
          </ac:spMkLst>
        </pc:spChg>
        <pc:spChg chg="add del">
          <ac:chgData name="ΚΩΝΣΤΑΝΤΙΝΟΣ ΓΙΑΝΝΑΚΟΣ" userId="S::giannakos@agrotechniki.gr::c613fa10-945b-4db7-bf03-65d82938fc44" providerId="AD" clId="Web-{28399B87-9A68-BD83-70F6-C39B1EEF52EB}" dt="2025-01-08T09:57:36.453" v="138"/>
          <ac:spMkLst>
            <pc:docMk/>
            <pc:sldMk cId="67633068" sldId="266"/>
            <ac:spMk id="40" creationId="{E81BF4F6-F2CF-4984-9D14-D6966D92F99F}"/>
          </ac:spMkLst>
        </pc:spChg>
        <pc:grpChg chg="del">
          <ac:chgData name="ΚΩΝΣΤΑΝΤΙΝΟΣ ΓΙΑΝΝΑΚΟΣ" userId="S::giannakos@agrotechniki.gr::c613fa10-945b-4db7-bf03-65d82938fc44" providerId="AD" clId="Web-{28399B87-9A68-BD83-70F6-C39B1EEF52EB}" dt="2025-01-08T09:32:00.458" v="1"/>
          <ac:grpSpMkLst>
            <pc:docMk/>
            <pc:sldMk cId="67633068" sldId="266"/>
            <ac:grpSpMk id="8" creationId="{62EF589D-1946-AC37-0BAA-9A9E3E5E71A7}"/>
          </ac:grpSpMkLst>
        </pc:grpChg>
        <pc:grpChg chg="add del">
          <ac:chgData name="ΚΩΝΣΤΑΝΤΙΝΟΣ ΓΙΑΝΝΑΚΟΣ" userId="S::giannakos@agrotechniki.gr::c613fa10-945b-4db7-bf03-65d82938fc44" providerId="AD" clId="Web-{28399B87-9A68-BD83-70F6-C39B1EEF52EB}" dt="2025-01-08T09:44:28.423" v="71"/>
          <ac:grpSpMkLst>
            <pc:docMk/>
            <pc:sldMk cId="67633068" sldId="266"/>
            <ac:grpSpMk id="22" creationId="{6258F736-B256-8039-9DC6-F4E49A5C5AD5}"/>
          </ac:grpSpMkLst>
        </pc:grpChg>
        <pc:grpChg chg="add del">
          <ac:chgData name="ΚΩΝΣΤΑΝΤΙΝΟΣ ΓΙΑΝΝΑΚΟΣ" userId="S::giannakos@agrotechniki.gr::c613fa10-945b-4db7-bf03-65d82938fc44" providerId="AD" clId="Web-{28399B87-9A68-BD83-70F6-C39B1EEF52EB}" dt="2025-01-08T09:44:28.407" v="70"/>
          <ac:grpSpMkLst>
            <pc:docMk/>
            <pc:sldMk cId="67633068" sldId="266"/>
            <ac:grpSpMk id="29" creationId="{31C49F18-8757-4E87-5C2E-9D6D7B82BA3B}"/>
          </ac:grpSpMkLst>
        </pc:grpChg>
        <pc:grpChg chg="add del">
          <ac:chgData name="ΚΩΝΣΤΑΝΤΙΝΟΣ ΓΙΑΝΝΑΚΟΣ" userId="S::giannakos@agrotechniki.gr::c613fa10-945b-4db7-bf03-65d82938fc44" providerId="AD" clId="Web-{28399B87-9A68-BD83-70F6-C39B1EEF52EB}" dt="2025-01-08T09:57:36.453" v="138"/>
          <ac:grpSpMkLst>
            <pc:docMk/>
            <pc:sldMk cId="67633068" sldId="266"/>
            <ac:grpSpMk id="33" creationId="{6258F736-B256-8039-9DC6-F4E49A5C5AD5}"/>
          </ac:grpSpMkLst>
        </pc:grpChg>
        <pc:picChg chg="add del mod">
          <ac:chgData name="ΚΩΝΣΤΑΝΤΙΝΟΣ ΓΙΑΝΝΑΚΟΣ" userId="S::giannakos@agrotechniki.gr::c613fa10-945b-4db7-bf03-65d82938fc44" providerId="AD" clId="Web-{28399B87-9A68-BD83-70F6-C39B1EEF52EB}" dt="2025-01-08T09:37:06.975" v="51"/>
          <ac:picMkLst>
            <pc:docMk/>
            <pc:sldMk cId="67633068" sldId="266"/>
            <ac:picMk id="4" creationId="{1A6AF05A-734B-AE3A-312F-9266FDBD6B20}"/>
          </ac:picMkLst>
        </pc:picChg>
        <pc:picChg chg="add del mod">
          <ac:chgData name="ΚΩΝΣΤΑΝΤΙΝΟΣ ΓΙΑΝΝΑΚΟΣ" userId="S::giannakos@agrotechniki.gr::c613fa10-945b-4db7-bf03-65d82938fc44" providerId="AD" clId="Web-{28399B87-9A68-BD83-70F6-C39B1EEF52EB}" dt="2025-01-08T09:43:46.514" v="67"/>
          <ac:picMkLst>
            <pc:docMk/>
            <pc:sldMk cId="67633068" sldId="266"/>
            <ac:picMk id="5" creationId="{2DCFBDCC-9A76-FC20-8E08-B73025036C09}"/>
          </ac:picMkLst>
        </pc:picChg>
        <pc:picChg chg="add mod">
          <ac:chgData name="ΚΩΝΣΤΑΝΤΙΝΟΣ ΓΙΑΝΝΑΚΟΣ" userId="S::giannakos@agrotechniki.gr::c613fa10-945b-4db7-bf03-65d82938fc44" providerId="AD" clId="Web-{28399B87-9A68-BD83-70F6-C39B1EEF52EB}" dt="2025-01-08T09:57:36.453" v="138"/>
          <ac:picMkLst>
            <pc:docMk/>
            <pc:sldMk cId="67633068" sldId="266"/>
            <ac:picMk id="6" creationId="{9E1E399E-CD36-0607-27D5-94E65D3024AD}"/>
          </ac:picMkLst>
        </pc:picChg>
      </pc:sldChg>
      <pc:sldChg chg="addSp delSp modSp new mod setBg">
        <pc:chgData name="ΚΩΝΣΤΑΝΤΙΝΟΣ ΓΙΑΝΝΑΚΟΣ" userId="S::giannakos@agrotechniki.gr::c613fa10-945b-4db7-bf03-65d82938fc44" providerId="AD" clId="Web-{28399B87-9A68-BD83-70F6-C39B1EEF52EB}" dt="2025-01-08T10:06:18.952" v="222" actId="20577"/>
        <pc:sldMkLst>
          <pc:docMk/>
          <pc:sldMk cId="4294641383" sldId="287"/>
        </pc:sldMkLst>
        <pc:spChg chg="mod">
          <ac:chgData name="ΚΩΝΣΤΑΝΤΙΝΟΣ ΓΙΑΝΝΑΚΟΣ" userId="S::giannakos@agrotechniki.gr::c613fa10-945b-4db7-bf03-65d82938fc44" providerId="AD" clId="Web-{28399B87-9A68-BD83-70F6-C39B1EEF52EB}" dt="2025-01-08T10:06:18.952" v="222" actId="20577"/>
          <ac:spMkLst>
            <pc:docMk/>
            <pc:sldMk cId="4294641383" sldId="287"/>
            <ac:spMk id="2" creationId="{026FEBDA-8C67-59ED-949D-57F61DC0DE92}"/>
          </ac:spMkLst>
        </pc:spChg>
        <pc:spChg chg="mod">
          <ac:chgData name="ΚΩΝΣΤΑΝΤΙΝΟΣ ΓΙΑΝΝΑΚΟΣ" userId="S::giannakos@agrotechniki.gr::c613fa10-945b-4db7-bf03-65d82938fc44" providerId="AD" clId="Web-{28399B87-9A68-BD83-70F6-C39B1EEF52EB}" dt="2025-01-08T09:56:21.589" v="133" actId="20577"/>
          <ac:spMkLst>
            <pc:docMk/>
            <pc:sldMk cId="4294641383" sldId="287"/>
            <ac:spMk id="3" creationId="{59CD8E4B-893C-8E8B-7100-1BF374721621}"/>
          </ac:spMkLst>
        </pc:spChg>
        <pc:grpChg chg="add del">
          <ac:chgData name="ΚΩΝΣΤΑΝΤΙΝΟΣ ΓΙΑΝΝΑΚΟΣ" userId="S::giannakos@agrotechniki.gr::c613fa10-945b-4db7-bf03-65d82938fc44" providerId="AD" clId="Web-{28399B87-9A68-BD83-70F6-C39B1EEF52EB}" dt="2025-01-08T09:54:55.287" v="108"/>
          <ac:grpSpMkLst>
            <pc:docMk/>
            <pc:sldMk cId="4294641383" sldId="287"/>
            <ac:grpSpMk id="9" creationId="{6258F736-B256-8039-9DC6-F4E49A5C5AD5}"/>
          </ac:grpSpMkLst>
        </pc:grpChg>
        <pc:grpChg chg="add">
          <ac:chgData name="ΚΩΝΣΤΑΝΤΙΝΟΣ ΓΙΑΝΝΑΚΟΣ" userId="S::giannakos@agrotechniki.gr::c613fa10-945b-4db7-bf03-65d82938fc44" providerId="AD" clId="Web-{28399B87-9A68-BD83-70F6-C39B1EEF52EB}" dt="2025-01-08T09:54:55.303" v="109"/>
          <ac:grpSpMkLst>
            <pc:docMk/>
            <pc:sldMk cId="4294641383" sldId="287"/>
            <ac:grpSpMk id="13" creationId="{F2221BB3-7B5D-C899-7745-66D7AC3232A7}"/>
          </ac:grpSpMkLst>
        </pc:grpChg>
        <pc:picChg chg="add mod">
          <ac:chgData name="ΚΩΝΣΤΑΝΤΙΝΟΣ ΓΙΑΝΝΑΚΟΣ" userId="S::giannakos@agrotechniki.gr::c613fa10-945b-4db7-bf03-65d82938fc44" providerId="AD" clId="Web-{28399B87-9A68-BD83-70F6-C39B1EEF52EB}" dt="2025-01-08T09:55:15.194" v="110" actId="1076"/>
          <ac:picMkLst>
            <pc:docMk/>
            <pc:sldMk cId="4294641383" sldId="287"/>
            <ac:picMk id="4" creationId="{12904D9A-B49D-CE8D-B451-979E56DC2C1C}"/>
          </ac:picMkLst>
        </pc:picChg>
      </pc:sldChg>
      <pc:sldChg chg="addSp delSp modSp new mod ord setBg">
        <pc:chgData name="ΚΩΝΣΤΑΝΤΙΝΟΣ ΓΙΑΝΝΑΚΟΣ" userId="S::giannakos@agrotechniki.gr::c613fa10-945b-4db7-bf03-65d82938fc44" providerId="AD" clId="Web-{28399B87-9A68-BD83-70F6-C39B1EEF52EB}" dt="2025-01-08T10:00:33.276" v="175"/>
        <pc:sldMkLst>
          <pc:docMk/>
          <pc:sldMk cId="2910456735" sldId="288"/>
        </pc:sldMkLst>
        <pc:spChg chg="mod ord">
          <ac:chgData name="ΚΩΝΣΤΑΝΤΙΝΟΣ ΓΙΑΝΝΑΚΟΣ" userId="S::giannakos@agrotechniki.gr::c613fa10-945b-4db7-bf03-65d82938fc44" providerId="AD" clId="Web-{28399B87-9A68-BD83-70F6-C39B1EEF52EB}" dt="2025-01-08T10:00:07.055" v="174" actId="1076"/>
          <ac:spMkLst>
            <pc:docMk/>
            <pc:sldMk cId="2910456735" sldId="288"/>
            <ac:spMk id="2" creationId="{EF34AFD2-BF4D-C896-223A-659F4F7B71B9}"/>
          </ac:spMkLst>
        </pc:spChg>
        <pc:spChg chg="del">
          <ac:chgData name="ΚΩΝΣΤΑΝΤΙΝΟΣ ΓΙΑΝΝΑΚΟΣ" userId="S::giannakos@agrotechniki.gr::c613fa10-945b-4db7-bf03-65d82938fc44" providerId="AD" clId="Web-{28399B87-9A68-BD83-70F6-C39B1EEF52EB}" dt="2025-01-08T09:58:39.316" v="152"/>
          <ac:spMkLst>
            <pc:docMk/>
            <pc:sldMk cId="2910456735" sldId="288"/>
            <ac:spMk id="3" creationId="{48157861-64AB-DA9E-CF8B-5D568C007C8C}"/>
          </ac:spMkLst>
        </pc:spChg>
        <pc:spChg chg="add">
          <ac:chgData name="ΚΩΝΣΤΑΝΤΙΝΟΣ ΓΙΑΝΝΑΚΟΣ" userId="S::giannakos@agrotechniki.gr::c613fa10-945b-4db7-bf03-65d82938fc44" providerId="AD" clId="Web-{28399B87-9A68-BD83-70F6-C39B1EEF52EB}" dt="2025-01-08T09:58:59.176" v="153"/>
          <ac:spMkLst>
            <pc:docMk/>
            <pc:sldMk cId="2910456735" sldId="288"/>
            <ac:spMk id="8" creationId="{E2B10CFD-0F0B-2F32-A4BD-D89A30A436CC}"/>
          </ac:spMkLst>
        </pc:spChg>
        <pc:spChg chg="add">
          <ac:chgData name="ΚΩΝΣΤΑΝΤΙΝΟΣ ΓΙΑΝΝΑΚΟΣ" userId="S::giannakos@agrotechniki.gr::c613fa10-945b-4db7-bf03-65d82938fc44" providerId="AD" clId="Web-{28399B87-9A68-BD83-70F6-C39B1EEF52EB}" dt="2025-01-08T09:58:59.176" v="153"/>
          <ac:spMkLst>
            <pc:docMk/>
            <pc:sldMk cId="2910456735" sldId="288"/>
            <ac:spMk id="11" creationId="{96CF2A2B-0745-440C-9224-C5C6A0A4286F}"/>
          </ac:spMkLst>
        </pc:spChg>
        <pc:spChg chg="add">
          <ac:chgData name="ΚΩΝΣΤΑΝΤΙΝΟΣ ΓΙΑΝΝΑΚΟΣ" userId="S::giannakos@agrotechniki.gr::c613fa10-945b-4db7-bf03-65d82938fc44" providerId="AD" clId="Web-{28399B87-9A68-BD83-70F6-C39B1EEF52EB}" dt="2025-01-08T09:58:59.176" v="153"/>
          <ac:spMkLst>
            <pc:docMk/>
            <pc:sldMk cId="2910456735" sldId="288"/>
            <ac:spMk id="13" creationId="{75BE6D6B-84C9-4D2B-97EB-773B7369EF82}"/>
          </ac:spMkLst>
        </pc:spChg>
        <pc:picChg chg="add mod ord">
          <ac:chgData name="ΚΩΝΣΤΑΝΤΙΝΟΣ ΓΙΑΝΝΑΚΟΣ" userId="S::giannakos@agrotechniki.gr::c613fa10-945b-4db7-bf03-65d82938fc44" providerId="AD" clId="Web-{28399B87-9A68-BD83-70F6-C39B1EEF52EB}" dt="2025-01-08T09:58:59.176" v="153"/>
          <ac:picMkLst>
            <pc:docMk/>
            <pc:sldMk cId="2910456735" sldId="288"/>
            <ac:picMk id="4" creationId="{B9732FEC-D004-C49A-DCE6-2EF67408B649}"/>
          </ac:picMkLst>
        </pc:picChg>
      </pc:sldChg>
      <pc:sldChg chg="addSp delSp modSp new mod setBg">
        <pc:chgData name="ΚΩΝΣΤΑΝΤΙΝΟΣ ΓΙΑΝΝΑΚΟΣ" userId="S::giannakos@agrotechniki.gr::c613fa10-945b-4db7-bf03-65d82938fc44" providerId="AD" clId="Web-{28399B87-9A68-BD83-70F6-C39B1EEF52EB}" dt="2025-01-08T10:11:50.190" v="315" actId="14100"/>
        <pc:sldMkLst>
          <pc:docMk/>
          <pc:sldMk cId="2093836157" sldId="289"/>
        </pc:sldMkLst>
        <pc:spChg chg="mod">
          <ac:chgData name="ΚΩΝΣΤΑΝΤΙΝΟΣ ΓΙΑΝΝΑΚΟΣ" userId="S::giannakos@agrotechniki.gr::c613fa10-945b-4db7-bf03-65d82938fc44" providerId="AD" clId="Web-{28399B87-9A68-BD83-70F6-C39B1EEF52EB}" dt="2025-01-08T10:10:29.045" v="289" actId="20577"/>
          <ac:spMkLst>
            <pc:docMk/>
            <pc:sldMk cId="2093836157" sldId="289"/>
            <ac:spMk id="2" creationId="{62AEB3F3-8443-B39D-1F9D-4B459139F13E}"/>
          </ac:spMkLst>
        </pc:spChg>
        <pc:spChg chg="mod">
          <ac:chgData name="ΚΩΝΣΤΑΝΤΙΝΟΣ ΓΙΑΝΝΑΚΟΣ" userId="S::giannakos@agrotechniki.gr::c613fa10-945b-4db7-bf03-65d82938fc44" providerId="AD" clId="Web-{28399B87-9A68-BD83-70F6-C39B1EEF52EB}" dt="2025-01-08T10:11:50.190" v="315" actId="14100"/>
          <ac:spMkLst>
            <pc:docMk/>
            <pc:sldMk cId="2093836157" sldId="289"/>
            <ac:spMk id="3" creationId="{63AC85FC-832E-2188-CC68-E416B9B09CE0}"/>
          </ac:spMkLst>
        </pc:spChg>
        <pc:grpChg chg="add del">
          <ac:chgData name="ΚΩΝΣΤΑΝΤΙΝΟΣ ΓΙΑΝΝΑΚΟΣ" userId="S::giannakos@agrotechniki.gr::c613fa10-945b-4db7-bf03-65d82938fc44" providerId="AD" clId="Web-{28399B87-9A68-BD83-70F6-C39B1EEF52EB}" dt="2025-01-08T10:09:27.479" v="286"/>
          <ac:grpSpMkLst>
            <pc:docMk/>
            <pc:sldMk cId="2093836157" sldId="289"/>
            <ac:grpSpMk id="9" creationId="{1FD67D68-9B83-C338-8342-3348D8F22347}"/>
          </ac:grpSpMkLst>
        </pc:grpChg>
        <pc:grpChg chg="add">
          <ac:chgData name="ΚΩΝΣΤΑΝΤΙΝΟΣ ΓΙΑΝΝΑΚΟΣ" userId="S::giannakos@agrotechniki.gr::c613fa10-945b-4db7-bf03-65d82938fc44" providerId="AD" clId="Web-{28399B87-9A68-BD83-70F6-C39B1EEF52EB}" dt="2025-01-08T10:09:27.479" v="287"/>
          <ac:grpSpMkLst>
            <pc:docMk/>
            <pc:sldMk cId="2093836157" sldId="289"/>
            <ac:grpSpMk id="13" creationId="{434FA563-76F6-CDCF-AEA0-A7B78E44647B}"/>
          </ac:grpSpMkLst>
        </pc:grpChg>
        <pc:picChg chg="add mod">
          <ac:chgData name="ΚΩΝΣΤΑΝΤΙΝΟΣ ΓΙΑΝΝΑΚΟΣ" userId="S::giannakos@agrotechniki.gr::c613fa10-945b-4db7-bf03-65d82938fc44" providerId="AD" clId="Web-{28399B87-9A68-BD83-70F6-C39B1EEF52EB}" dt="2025-01-08T10:11:29.642" v="308" actId="1076"/>
          <ac:picMkLst>
            <pc:docMk/>
            <pc:sldMk cId="2093836157" sldId="289"/>
            <ac:picMk id="4" creationId="{B71DDFE6-8175-09D2-F215-3E2D503C2AD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EFA9B6C6-A247-48A8-9A1C-1E36FA945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1261" y="590062"/>
            <a:ext cx="5409655" cy="2838938"/>
          </a:xfrm>
        </p:spPr>
        <p:txBody>
          <a:bodyPr>
            <a:normAutofit/>
          </a:bodyPr>
          <a:lstStyle/>
          <a:p>
            <a:pPr algn="l"/>
            <a:r>
              <a:rPr lang="en-US" sz="4800">
                <a:solidFill>
                  <a:srgbClr val="FFFFFF"/>
                </a:solidFill>
                <a:ea typeface="+mj-lt"/>
                <a:cs typeface="+mj-lt"/>
              </a:rPr>
              <a:t>Απτικό Γάντι με Flex Sensors και Servo Motors μέσω Arduino Nano ESP32</a:t>
            </a:r>
            <a:endParaRPr lang="en-US" sz="480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42044" y="4698614"/>
            <a:ext cx="5088650" cy="1198120"/>
          </a:xfrm>
        </p:spPr>
        <p:txBody>
          <a:bodyPr vert="horz" lIns="91440" tIns="45720" rIns="91440" bIns="45720" rtlCol="0">
            <a:normAutofit/>
          </a:bodyPr>
          <a:lstStyle/>
          <a:p>
            <a:pPr algn="r"/>
            <a:r>
              <a:rPr lang="en-US" sz="2000">
                <a:solidFill>
                  <a:srgbClr val="FFFFFF"/>
                </a:solidFill>
              </a:rPr>
              <a:t>ΈΝΑ ΣΥΣΤΗΜΑ ΑΠΤΙΚΗΣ ΑΛΛΗΛΕΠΙΔΡΑΣΗΣ</a:t>
            </a:r>
          </a:p>
          <a:p>
            <a:pPr algn="r"/>
            <a:r>
              <a:rPr lang="en-US" sz="2000">
                <a:solidFill>
                  <a:srgbClr val="FFFFFF"/>
                </a:solidFill>
              </a:rPr>
              <a:t>Γιαννακός Κωνσταντίνος</a:t>
            </a:r>
          </a:p>
          <a:p>
            <a:pPr algn="r"/>
            <a:r>
              <a:rPr lang="en-US" sz="2000">
                <a:solidFill>
                  <a:srgbClr val="FFFFFF"/>
                </a:solidFill>
              </a:rPr>
              <a:t>9/1/2025</a:t>
            </a:r>
          </a:p>
        </p:txBody>
      </p:sp>
      <p:sp>
        <p:nvSpPr>
          <p:cNvPr id="40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17602" y="2744546"/>
            <a:ext cx="139038" cy="139038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76380" y="29738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2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2062" y="3198265"/>
            <a:ext cx="127713" cy="127713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01262" y="3496322"/>
            <a:ext cx="0" cy="335280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1CC06-5224-DAB9-1763-2CA64A262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-6232"/>
            <a:ext cx="3455821" cy="1616203"/>
          </a:xfrm>
        </p:spPr>
        <p:txBody>
          <a:bodyPr anchor="b">
            <a:normAutofit/>
          </a:bodyPr>
          <a:lstStyle/>
          <a:p>
            <a:r>
              <a:rPr lang="en-US" sz="4000" b="1" dirty="0">
                <a:ea typeface="+mj-lt"/>
                <a:cs typeface="+mj-lt"/>
              </a:rPr>
              <a:t>Κατα</a:t>
            </a:r>
            <a:r>
              <a:rPr lang="en-US" sz="4000" b="1" err="1">
                <a:ea typeface="+mj-lt"/>
                <a:cs typeface="+mj-lt"/>
              </a:rPr>
              <a:t>σκευή</a:t>
            </a:r>
            <a:r>
              <a:rPr lang="en-US" sz="4000" b="1" dirty="0">
                <a:ea typeface="+mj-lt"/>
                <a:cs typeface="+mj-lt"/>
              </a:rPr>
              <a:t> </a:t>
            </a:r>
            <a:r>
              <a:rPr lang="en-US" sz="4000" b="1" err="1">
                <a:ea typeface="+mj-lt"/>
                <a:cs typeface="+mj-lt"/>
              </a:rPr>
              <a:t>του</a:t>
            </a:r>
            <a:r>
              <a:rPr lang="en-US" sz="4000" b="1" dirty="0">
                <a:ea typeface="+mj-lt"/>
                <a:cs typeface="+mj-lt"/>
              </a:rPr>
              <a:t> Γα</a:t>
            </a:r>
            <a:r>
              <a:rPr lang="en-US" sz="4000" b="1" err="1">
                <a:ea typeface="+mj-lt"/>
                <a:cs typeface="+mj-lt"/>
              </a:rPr>
              <a:t>ντιού</a:t>
            </a:r>
            <a:endParaRPr lang="en-US" sz="4000" b="1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042E6-DE1C-915F-3B46-6709E4AEC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3" y="1814608"/>
            <a:ext cx="4074047" cy="248454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err="1">
                <a:ea typeface="+mn-lt"/>
                <a:cs typeface="+mn-lt"/>
              </a:rPr>
              <a:t>Υλικά</a:t>
            </a:r>
            <a:r>
              <a:rPr lang="en-US" sz="3200" dirty="0">
                <a:ea typeface="+mn-lt"/>
                <a:cs typeface="+mn-lt"/>
              </a:rPr>
              <a:t> π</a:t>
            </a:r>
            <a:r>
              <a:rPr lang="en-US" sz="3200" err="1">
                <a:ea typeface="+mn-lt"/>
                <a:cs typeface="+mn-lt"/>
              </a:rPr>
              <a:t>ου</a:t>
            </a:r>
            <a:r>
              <a:rPr lang="en-US" sz="3200" dirty="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χρησιμο</a:t>
            </a:r>
            <a:r>
              <a:rPr lang="en-US" sz="3200" dirty="0">
                <a:ea typeface="+mn-lt"/>
                <a:cs typeface="+mn-lt"/>
              </a:rPr>
              <a:t>π</a:t>
            </a:r>
            <a:r>
              <a:rPr lang="en-US" sz="3200" err="1">
                <a:ea typeface="+mn-lt"/>
                <a:cs typeface="+mn-lt"/>
              </a:rPr>
              <a:t>οιήθηκ</a:t>
            </a:r>
            <a:r>
              <a:rPr lang="en-US" sz="3200" dirty="0">
                <a:ea typeface="+mn-lt"/>
                <a:cs typeface="+mn-lt"/>
              </a:rPr>
              <a:t>αν:</a:t>
            </a:r>
            <a:endParaRPr lang="en-US" sz="320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Απ</a:t>
            </a:r>
            <a:r>
              <a:rPr lang="en-US" b="1" err="1">
                <a:ea typeface="+mn-lt"/>
                <a:cs typeface="+mn-lt"/>
              </a:rPr>
              <a:t>λό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γάντι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εργ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err="1">
                <a:ea typeface="+mn-lt"/>
                <a:cs typeface="+mn-lt"/>
              </a:rPr>
              <a:t>σί</a:t>
            </a:r>
            <a:r>
              <a:rPr lang="en-US" b="1" dirty="0">
                <a:ea typeface="+mn-lt"/>
                <a:cs typeface="+mn-lt"/>
              </a:rPr>
              <a:t>ας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Tire ups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err="1">
                <a:ea typeface="+mn-lt"/>
                <a:cs typeface="+mn-lt"/>
              </a:rPr>
              <a:t>Μονωτική</a:t>
            </a:r>
            <a:r>
              <a:rPr lang="en-US" b="1" dirty="0">
                <a:ea typeface="+mn-lt"/>
                <a:cs typeface="+mn-lt"/>
              </a:rPr>
              <a:t> τα</a:t>
            </a:r>
            <a:r>
              <a:rPr lang="en-US" b="1" err="1">
                <a:ea typeface="+mn-lt"/>
                <a:cs typeface="+mn-lt"/>
              </a:rPr>
              <a:t>ινί</a:t>
            </a:r>
            <a:r>
              <a:rPr lang="en-US" b="1" dirty="0">
                <a:ea typeface="+mn-lt"/>
                <a:cs typeface="+mn-lt"/>
              </a:rPr>
              <a:t>α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err="1">
                <a:ea typeface="+mn-lt"/>
                <a:cs typeface="+mn-lt"/>
              </a:rPr>
              <a:t>Βρ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err="1">
                <a:ea typeface="+mn-lt"/>
                <a:cs typeface="+mn-lt"/>
              </a:rPr>
              <a:t>χυκυκλωτήρες</a:t>
            </a:r>
            <a:endParaRPr lang="en-US" b="1">
              <a:ea typeface="+mn-lt"/>
              <a:cs typeface="+mn-lt"/>
            </a:endParaRPr>
          </a:p>
          <a:p>
            <a:endParaRPr lang="en-US" sz="2000" dirty="0"/>
          </a:p>
          <a:p>
            <a:endParaRPr lang="en-US" sz="2000"/>
          </a:p>
        </p:txBody>
      </p:sp>
      <p:pic>
        <p:nvPicPr>
          <p:cNvPr id="4" name="Picture 3" descr="A hand wearing a glove&#10;&#10;AI-generated content may be incorrect.">
            <a:extLst>
              <a:ext uri="{FF2B5EF4-FFF2-40B4-BE49-F238E27FC236}">
                <a16:creationId xmlns:a16="http://schemas.microsoft.com/office/drawing/2014/main" id="{5CD0BB37-5D72-897B-2023-9CF67EBB52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9597" y="462509"/>
            <a:ext cx="6389346" cy="3785687"/>
          </a:xfrm>
          <a:prstGeom prst="rect">
            <a:avLst/>
          </a:prstGeom>
          <a:ln>
            <a:noFill/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258F736-B256-8039-9DC6-F4E49A5C5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0B4520A-996E-330C-99DA-69CA4D89E9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C8FA945-E356-695F-18D6-CAD4EF34FE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A black cable tie with a white background&#10;&#10;AI-generated content may be incorrect.">
            <a:extLst>
              <a:ext uri="{FF2B5EF4-FFF2-40B4-BE49-F238E27FC236}">
                <a16:creationId xmlns:a16="http://schemas.microsoft.com/office/drawing/2014/main" id="{DE4F9902-A755-35E5-3861-4D0E69E47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5026" y="4308086"/>
            <a:ext cx="3102814" cy="1965566"/>
          </a:xfrm>
          <a:prstGeom prst="rect">
            <a:avLst/>
          </a:prstGeom>
          <a:ln>
            <a:noFill/>
          </a:ln>
        </p:spPr>
      </p:pic>
      <p:pic>
        <p:nvPicPr>
          <p:cNvPr id="6" name="Picture 5" descr="A roll of black tape&#10;&#10;AI-generated content may be incorrect.">
            <a:extLst>
              <a:ext uri="{FF2B5EF4-FFF2-40B4-BE49-F238E27FC236}">
                <a16:creationId xmlns:a16="http://schemas.microsoft.com/office/drawing/2014/main" id="{9C6608DB-D98F-1967-FFE4-198DBD667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1511" y="4052707"/>
            <a:ext cx="2528978" cy="2476321"/>
          </a:xfrm>
          <a:prstGeom prst="rect">
            <a:avLst/>
          </a:prstGeom>
          <a:ln>
            <a:noFill/>
          </a:ln>
        </p:spPr>
      </p:pic>
      <p:pic>
        <p:nvPicPr>
          <p:cNvPr id="7" name="Picture 6" descr="A group of colorful wires&#10;&#10;AI-generated content may be incorrect.">
            <a:extLst>
              <a:ext uri="{FF2B5EF4-FFF2-40B4-BE49-F238E27FC236}">
                <a16:creationId xmlns:a16="http://schemas.microsoft.com/office/drawing/2014/main" id="{BBE76CB6-874E-23C2-3B45-BE126956FD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5194" y="4516107"/>
            <a:ext cx="3920707" cy="211023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9337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73F8D-06A1-6C94-38BA-DF7F73E30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108787"/>
            <a:ext cx="3712559" cy="1616203"/>
          </a:xfrm>
        </p:spPr>
        <p:txBody>
          <a:bodyPr anchor="b">
            <a:normAutofit/>
          </a:bodyPr>
          <a:lstStyle/>
          <a:p>
            <a:r>
              <a:rPr lang="en-US" sz="3200" b="1" dirty="0" err="1">
                <a:ea typeface="+mj-lt"/>
                <a:cs typeface="+mj-lt"/>
              </a:rPr>
              <a:t>Ενσωμάτωση</a:t>
            </a:r>
            <a:r>
              <a:rPr lang="en-US" sz="3200" b="1" dirty="0">
                <a:ea typeface="+mj-lt"/>
                <a:cs typeface="+mj-lt"/>
              </a:rPr>
              <a:t> </a:t>
            </a:r>
            <a:r>
              <a:rPr lang="en-US" sz="3200" b="1" dirty="0" err="1">
                <a:ea typeface="+mj-lt"/>
                <a:cs typeface="+mj-lt"/>
              </a:rPr>
              <a:t>Συστήμ</a:t>
            </a:r>
            <a:r>
              <a:rPr lang="en-US" sz="3200" b="1" dirty="0">
                <a:ea typeface="+mj-lt"/>
                <a:cs typeface="+mj-lt"/>
              </a:rPr>
              <a:t>α</a:t>
            </a:r>
            <a:r>
              <a:rPr lang="en-US" sz="3200" b="1" dirty="0" err="1">
                <a:ea typeface="+mj-lt"/>
                <a:cs typeface="+mj-lt"/>
              </a:rPr>
              <a:t>τος</a:t>
            </a:r>
            <a:endParaRPr lang="en-US" sz="3200" b="1" dirty="0">
              <a:ea typeface="+mj-lt"/>
              <a:cs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3DECE-FBF0-A1E9-1D17-8D0496D9BF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3" y="2001514"/>
            <a:ext cx="3956974" cy="438236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err="1">
                <a:ea typeface="+mn-lt"/>
                <a:cs typeface="+mn-lt"/>
              </a:rPr>
              <a:t>Το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σύστημ</a:t>
            </a:r>
            <a:r>
              <a:rPr lang="en-US" sz="2400" dirty="0">
                <a:ea typeface="+mn-lt"/>
                <a:cs typeface="+mn-lt"/>
              </a:rPr>
              <a:t>α </a:t>
            </a:r>
            <a:r>
              <a:rPr lang="en-US" sz="2400" err="1">
                <a:ea typeface="+mn-lt"/>
                <a:cs typeface="+mn-lt"/>
              </a:rPr>
              <a:t>ενσωμ</a:t>
            </a:r>
            <a:r>
              <a:rPr lang="en-US" sz="2400" dirty="0">
                <a:ea typeface="+mn-lt"/>
                <a:cs typeface="+mn-lt"/>
              </a:rPr>
              <a:t>α</a:t>
            </a:r>
            <a:r>
              <a:rPr lang="en-US" sz="2400" err="1">
                <a:ea typeface="+mn-lt"/>
                <a:cs typeface="+mn-lt"/>
              </a:rPr>
              <a:t>τώνετ</a:t>
            </a:r>
            <a:r>
              <a:rPr lang="en-US" sz="2400" dirty="0">
                <a:ea typeface="+mn-lt"/>
                <a:cs typeface="+mn-lt"/>
              </a:rPr>
              <a:t>αι π</a:t>
            </a:r>
            <a:r>
              <a:rPr lang="en-US" sz="2400" err="1">
                <a:ea typeface="+mn-lt"/>
                <a:cs typeface="+mn-lt"/>
              </a:rPr>
              <a:t>άνω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σε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ράστερ</a:t>
            </a:r>
            <a:r>
              <a:rPr lang="en-US" sz="2400" dirty="0">
                <a:ea typeface="+mn-lt"/>
                <a:cs typeface="+mn-lt"/>
              </a:rPr>
              <a:t>.</a:t>
            </a:r>
            <a:endParaRPr lang="en-US" sz="2400" dirty="0"/>
          </a:p>
          <a:p>
            <a:r>
              <a:rPr lang="en-US" sz="2400" err="1">
                <a:ea typeface="+mn-lt"/>
                <a:cs typeface="+mn-lt"/>
              </a:rPr>
              <a:t>Οι</a:t>
            </a:r>
            <a:r>
              <a:rPr lang="en-US" sz="2400" dirty="0">
                <a:ea typeface="+mn-lt"/>
                <a:cs typeface="+mn-lt"/>
              </a:rPr>
              <a:t> α</a:t>
            </a:r>
            <a:r>
              <a:rPr lang="en-US" sz="2400" err="1">
                <a:ea typeface="+mn-lt"/>
                <a:cs typeface="+mn-lt"/>
              </a:rPr>
              <a:t>ισθητήρες</a:t>
            </a:r>
            <a:r>
              <a:rPr lang="en-US" sz="2400" dirty="0">
                <a:ea typeface="+mn-lt"/>
                <a:cs typeface="+mn-lt"/>
              </a:rPr>
              <a:t> και τα servo </a:t>
            </a:r>
            <a:r>
              <a:rPr lang="en-US" sz="2400" err="1">
                <a:ea typeface="+mn-lt"/>
                <a:cs typeface="+mn-lt"/>
              </a:rPr>
              <a:t>συνδέθηκ</a:t>
            </a:r>
            <a:r>
              <a:rPr lang="en-US" sz="2400" dirty="0">
                <a:ea typeface="+mn-lt"/>
                <a:cs typeface="+mn-lt"/>
              </a:rPr>
              <a:t>αν </a:t>
            </a:r>
            <a:r>
              <a:rPr lang="en-US" sz="2400" b="1" dirty="0">
                <a:ea typeface="+mn-lt"/>
                <a:cs typeface="+mn-lt"/>
              </a:rPr>
              <a:t>πα</a:t>
            </a:r>
            <a:r>
              <a:rPr lang="en-US" sz="2400" b="1" err="1">
                <a:ea typeface="+mn-lt"/>
                <a:cs typeface="+mn-lt"/>
              </a:rPr>
              <a:t>ράλληλ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με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έν</a:t>
            </a:r>
            <a:r>
              <a:rPr lang="en-US" sz="2400" dirty="0">
                <a:ea typeface="+mn-lt"/>
                <a:cs typeface="+mn-lt"/>
              </a:rPr>
              <a:t>α </a:t>
            </a:r>
            <a:r>
              <a:rPr lang="en-US" sz="2400" b="1" dirty="0">
                <a:ea typeface="+mn-lt"/>
                <a:cs typeface="+mn-lt"/>
              </a:rPr>
              <a:t>π</a:t>
            </a:r>
            <a:r>
              <a:rPr lang="en-US" sz="2400" b="1" err="1">
                <a:ea typeface="+mn-lt"/>
                <a:cs typeface="+mn-lt"/>
              </a:rPr>
              <a:t>υκνωτή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γι</a:t>
            </a:r>
            <a:r>
              <a:rPr lang="en-US" sz="2400" dirty="0">
                <a:ea typeface="+mn-lt"/>
                <a:cs typeface="+mn-lt"/>
              </a:rPr>
              <a:t>α </a:t>
            </a:r>
            <a:r>
              <a:rPr lang="en-US" sz="2400" err="1">
                <a:ea typeface="+mn-lt"/>
                <a:cs typeface="+mn-lt"/>
              </a:rPr>
              <a:t>την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εξομάλυνση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του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σήμ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err="1">
                <a:ea typeface="+mn-lt"/>
                <a:cs typeface="+mn-lt"/>
              </a:rPr>
              <a:t>τος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εισόδου</a:t>
            </a:r>
            <a:r>
              <a:rPr lang="en-US" sz="2400" b="1" dirty="0">
                <a:ea typeface="+mn-lt"/>
                <a:cs typeface="+mn-lt"/>
              </a:rPr>
              <a:t>/</a:t>
            </a:r>
            <a:r>
              <a:rPr lang="en-US" sz="2400" b="1" err="1">
                <a:ea typeface="+mn-lt"/>
                <a:cs typeface="+mn-lt"/>
              </a:rPr>
              <a:t>εξόδου</a:t>
            </a:r>
            <a:r>
              <a:rPr lang="en-US" sz="2400" dirty="0">
                <a:ea typeface="+mn-lt"/>
                <a:cs typeface="+mn-lt"/>
              </a:rPr>
              <a:t>.</a:t>
            </a:r>
            <a:endParaRPr lang="en-US" sz="2400" dirty="0"/>
          </a:p>
          <a:p>
            <a:r>
              <a:rPr lang="en-US" sz="2400" err="1"/>
              <a:t>Έν</a:t>
            </a:r>
            <a:r>
              <a:rPr lang="en-US" sz="2400" dirty="0"/>
              <a:t>ας </a:t>
            </a:r>
            <a:r>
              <a:rPr lang="en-US" sz="2400" b="1" err="1"/>
              <a:t>δι</a:t>
            </a:r>
            <a:r>
              <a:rPr lang="en-US" sz="2400" b="1" dirty="0"/>
              <a:t>α</a:t>
            </a:r>
            <a:r>
              <a:rPr lang="en-US" sz="2400" b="1" err="1"/>
              <a:t>κό</a:t>
            </a:r>
            <a:r>
              <a:rPr lang="en-US" sz="2400" b="1" dirty="0"/>
              <a:t>π</a:t>
            </a:r>
            <a:r>
              <a:rPr lang="en-US" sz="2400" b="1" err="1"/>
              <a:t>της</a:t>
            </a:r>
            <a:r>
              <a:rPr lang="en-US" sz="2400" b="1" dirty="0"/>
              <a:t> </a:t>
            </a:r>
            <a:r>
              <a:rPr lang="en-US" sz="2400" b="1" err="1"/>
              <a:t>συνδέθηκε</a:t>
            </a:r>
            <a:r>
              <a:rPr lang="en-US" sz="2400" dirty="0"/>
              <a:t> </a:t>
            </a:r>
            <a:r>
              <a:rPr lang="en-US" sz="2400" err="1"/>
              <a:t>με</a:t>
            </a:r>
            <a:r>
              <a:rPr lang="en-US" sz="2400" dirty="0"/>
              <a:t> </a:t>
            </a:r>
            <a:r>
              <a:rPr lang="en-US" sz="2400" err="1"/>
              <a:t>την</a:t>
            </a:r>
            <a:r>
              <a:rPr lang="en-US" sz="2400" dirty="0"/>
              <a:t> </a:t>
            </a:r>
            <a:r>
              <a:rPr lang="en-US" sz="2400" b="1" err="1"/>
              <a:t>τροφοδοσί</a:t>
            </a:r>
            <a:r>
              <a:rPr lang="en-US" sz="2400" b="1" dirty="0"/>
              <a:t>α </a:t>
            </a:r>
            <a:r>
              <a:rPr lang="en-US" sz="2400" err="1"/>
              <a:t>των</a:t>
            </a:r>
            <a:r>
              <a:rPr lang="en-US" sz="2400" dirty="0"/>
              <a:t> servo και </a:t>
            </a:r>
            <a:r>
              <a:rPr lang="en-US" sz="2400" err="1"/>
              <a:t>έν</a:t>
            </a:r>
            <a:r>
              <a:rPr lang="en-US" sz="2400" dirty="0"/>
              <a:t>α </a:t>
            </a:r>
            <a:r>
              <a:rPr lang="en-US" sz="2400" b="1" err="1"/>
              <a:t>ενδεικτικό</a:t>
            </a:r>
            <a:r>
              <a:rPr lang="en-US" sz="2400" b="1" dirty="0"/>
              <a:t> LED</a:t>
            </a:r>
            <a:r>
              <a:rPr lang="en-US" sz="2400" dirty="0"/>
              <a:t> </a:t>
            </a:r>
            <a:r>
              <a:rPr lang="en-US" sz="2400" err="1"/>
              <a:t>γι</a:t>
            </a:r>
            <a:r>
              <a:rPr lang="en-US" sz="2400" dirty="0"/>
              <a:t>α </a:t>
            </a:r>
            <a:r>
              <a:rPr lang="en-US" sz="2400" b="1" dirty="0"/>
              <a:t>κα</a:t>
            </a:r>
            <a:r>
              <a:rPr lang="en-US" sz="2400" b="1" err="1"/>
              <a:t>λύτερο</a:t>
            </a:r>
            <a:r>
              <a:rPr lang="en-US" sz="2400" b="1" dirty="0"/>
              <a:t> </a:t>
            </a:r>
            <a:r>
              <a:rPr lang="en-US" sz="2400" b="1" err="1"/>
              <a:t>έλεγχο</a:t>
            </a:r>
            <a:r>
              <a:rPr lang="en-US" sz="2400" dirty="0"/>
              <a:t>.</a:t>
            </a:r>
          </a:p>
          <a:p>
            <a:endParaRPr lang="en-US" sz="2400" dirty="0"/>
          </a:p>
        </p:txBody>
      </p:sp>
      <p:pic>
        <p:nvPicPr>
          <p:cNvPr id="4" name="Picture 3" descr="A white circuit board with black dots&#10;&#10;AI-generated content may be incorrect.">
            <a:extLst>
              <a:ext uri="{FF2B5EF4-FFF2-40B4-BE49-F238E27FC236}">
                <a16:creationId xmlns:a16="http://schemas.microsoft.com/office/drawing/2014/main" id="{1E2BC616-1D5D-7046-A717-D4A30A73D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262" y="1386587"/>
            <a:ext cx="2905080" cy="1876197"/>
          </a:xfrm>
          <a:prstGeom prst="rect">
            <a:avLst/>
          </a:prstGeom>
          <a:ln>
            <a:noFill/>
          </a:ln>
        </p:spPr>
      </p:pic>
      <p:pic>
        <p:nvPicPr>
          <p:cNvPr id="6" name="Picture 5" descr="A green and silver led&#10;&#10;AI-generated content may be incorrect.">
            <a:extLst>
              <a:ext uri="{FF2B5EF4-FFF2-40B4-BE49-F238E27FC236}">
                <a16:creationId xmlns:a16="http://schemas.microsoft.com/office/drawing/2014/main" id="{7145A24F-016F-1BBC-294D-8A848E827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9435" y="1394725"/>
            <a:ext cx="2905870" cy="1868059"/>
          </a:xfrm>
          <a:prstGeom prst="rect">
            <a:avLst/>
          </a:prstGeom>
          <a:ln>
            <a:noFill/>
          </a:ln>
        </p:spPr>
      </p:pic>
      <p:pic>
        <p:nvPicPr>
          <p:cNvPr id="7" name="Picture 6" descr="A close-up of a switch&#10;&#10;AI-generated content may be incorrect.">
            <a:extLst>
              <a:ext uri="{FF2B5EF4-FFF2-40B4-BE49-F238E27FC236}">
                <a16:creationId xmlns:a16="http://schemas.microsoft.com/office/drawing/2014/main" id="{1200653D-8C66-A4D4-2A0A-315154707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9618" y="3432631"/>
            <a:ext cx="2872894" cy="2376667"/>
          </a:xfrm>
          <a:prstGeom prst="rect">
            <a:avLst/>
          </a:prstGeom>
          <a:ln>
            <a:noFill/>
          </a:ln>
        </p:spPr>
      </p:pic>
      <p:pic>
        <p:nvPicPr>
          <p:cNvPr id="5" name="Picture 4" descr="A black capacitor with blue writing&#10;&#10;AI-generated content may be incorrect.">
            <a:extLst>
              <a:ext uri="{FF2B5EF4-FFF2-40B4-BE49-F238E27FC236}">
                <a16:creationId xmlns:a16="http://schemas.microsoft.com/office/drawing/2014/main" id="{6A8E12F4-7B22-DAB7-0DA3-92CAE97577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1943" y="3533273"/>
            <a:ext cx="936288" cy="2390525"/>
          </a:xfrm>
          <a:prstGeom prst="rect">
            <a:avLst/>
          </a:prstGeom>
          <a:ln>
            <a:noFill/>
          </a:ln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2CC9F2B-E219-AF55-BBE8-372B5AC600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6737460"/>
            <a:ext cx="12192000" cy="123364"/>
            <a:chOff x="1" y="6737460"/>
            <a:chExt cx="12192000" cy="12336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456E449-1EFC-16B5-CB11-7E6A8BBBC0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E734DB8-CD27-D04F-74D4-3AC47BA0B3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4504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6CF2A2B-0745-440C-9224-C5C6A0A42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BE6D6B-84C9-4D2B-97EB-773B7369EF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Content Placeholder 3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B9732FEC-D004-C49A-DCE6-2EF67408B64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</a:blip>
          <a:srcRect t="24975" r="-1" b="19196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34AFD2-BF4D-C896-223A-659F4F7B7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879" y="685774"/>
            <a:ext cx="9792471" cy="2057037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ΚΩΔΙΚΑΣ ARDUINO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2B10CFD-0F0B-2F32-A4BD-D89A30A43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8181" y="2957665"/>
            <a:ext cx="9792471" cy="3171423"/>
          </a:xfrm>
        </p:spPr>
        <p:txBody>
          <a:bodyPr>
            <a:normAutofit/>
          </a:bodyPr>
          <a:lstStyle/>
          <a:p>
            <a:endParaRPr lang="en-US" sz="2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456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02EDAA-E47A-B342-823F-ADF229278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4646904" cy="1624520"/>
          </a:xfrm>
        </p:spPr>
        <p:txBody>
          <a:bodyPr anchor="ctr">
            <a:normAutofit/>
          </a:bodyPr>
          <a:lstStyle/>
          <a:p>
            <a:r>
              <a:rPr lang="en-US" sz="3600" b="1" err="1">
                <a:solidFill>
                  <a:schemeClr val="accent1">
                    <a:lumMod val="40000"/>
                    <a:lumOff val="60000"/>
                  </a:schemeClr>
                </a:solidFill>
                <a:ea typeface="+mj-lt"/>
                <a:cs typeface="+mj-lt"/>
              </a:rPr>
              <a:t>Κώδικ</a:t>
            </a:r>
            <a:r>
              <a:rPr lang="en-US" sz="3600" b="1" dirty="0">
                <a:solidFill>
                  <a:schemeClr val="accent1">
                    <a:lumMod val="40000"/>
                    <a:lumOff val="60000"/>
                  </a:schemeClr>
                </a:solidFill>
                <a:ea typeface="+mj-lt"/>
                <a:cs typeface="+mj-lt"/>
              </a:rPr>
              <a:t>ας Arduino</a:t>
            </a:r>
            <a:endParaRPr lang="en-US" sz="36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401D03-0AAA-8AF1-E561-995FFD96D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02" y="2743200"/>
            <a:ext cx="4646905" cy="361314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1. </a:t>
            </a:r>
            <a:r>
              <a:rPr lang="en-US" sz="1600" b="1" dirty="0" err="1"/>
              <a:t>Εισ</a:t>
            </a:r>
            <a:r>
              <a:rPr lang="en-US" sz="1600" b="1" dirty="0"/>
              <a:t>α</a:t>
            </a:r>
            <a:r>
              <a:rPr lang="en-US" sz="1600" b="1" dirty="0" err="1"/>
              <a:t>γωγή</a:t>
            </a:r>
            <a:r>
              <a:rPr lang="en-US" sz="1600" b="1" dirty="0"/>
              <a:t> βιβ</a:t>
            </a:r>
            <a:r>
              <a:rPr lang="en-US" sz="1600" b="1" dirty="0" err="1"/>
              <a:t>λιοθήκης</a:t>
            </a:r>
            <a:r>
              <a:rPr lang="en-US" sz="1600" b="1" dirty="0"/>
              <a:t> </a:t>
            </a:r>
            <a:r>
              <a:rPr lang="en-US" sz="1600" b="1" dirty="0" err="1"/>
              <a:t>σερ</a:t>
            </a:r>
            <a:r>
              <a:rPr lang="en-US" sz="1600" b="1" dirty="0"/>
              <a:t>β</a:t>
            </a:r>
            <a:r>
              <a:rPr lang="en-US" sz="1600" b="1" dirty="0" err="1"/>
              <a:t>ομηχ</a:t>
            </a:r>
            <a:r>
              <a:rPr lang="en-US" sz="1600" b="1" dirty="0"/>
              <a:t>α</a:t>
            </a:r>
            <a:r>
              <a:rPr lang="en-US" sz="1600" b="1" dirty="0" err="1"/>
              <a:t>νισμού</a:t>
            </a:r>
            <a:br>
              <a:rPr lang="en-US" sz="1600" b="1" dirty="0"/>
            </a:br>
            <a:endParaRPr lang="en-US" sz="1600" b="1" dirty="0">
              <a:ea typeface="+mn-lt"/>
              <a:cs typeface="+mn-lt"/>
            </a:endParaRPr>
          </a:p>
          <a:p>
            <a:r>
              <a:rPr 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ptos"/>
              </a:rPr>
              <a:t>2.</a:t>
            </a:r>
            <a:r>
              <a:rPr lang="en-US" sz="1600" b="1" dirty="0">
                <a:ea typeface="+mn-lt"/>
                <a:cs typeface="+mn-lt"/>
              </a:rPr>
              <a:t>Ορισμός α</a:t>
            </a:r>
            <a:r>
              <a:rPr lang="en-US" sz="1600" b="1" err="1">
                <a:ea typeface="+mn-lt"/>
                <a:cs typeface="+mn-lt"/>
              </a:rPr>
              <a:t>κίδων</a:t>
            </a:r>
            <a:r>
              <a:rPr lang="en-US" sz="1600" b="1" dirty="0">
                <a:ea typeface="+mn-lt"/>
                <a:cs typeface="+mn-lt"/>
              </a:rPr>
              <a:t> (pins)</a:t>
            </a:r>
            <a:br>
              <a:rPr lang="en-US" sz="1600" b="1" dirty="0">
                <a:ea typeface="+mn-lt"/>
                <a:cs typeface="+mn-lt"/>
              </a:rPr>
            </a:br>
            <a:endParaRPr lang="en-US" sz="1600" b="1" dirty="0">
              <a:latin typeface="Aptos"/>
            </a:endParaRPr>
          </a:p>
          <a:p>
            <a:r>
              <a:rPr 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ptos"/>
                <a:ea typeface="+mn-lt"/>
                <a:cs typeface="+mn-lt"/>
              </a:rPr>
              <a:t>3.</a:t>
            </a:r>
            <a:r>
              <a:rPr lang="en-US" sz="1600" b="1" dirty="0"/>
              <a:t>Ορισμός </a:t>
            </a:r>
            <a:r>
              <a:rPr lang="en-US" sz="1600" b="1" err="1"/>
              <a:t>μετ</a:t>
            </a:r>
            <a:r>
              <a:rPr lang="en-US" sz="1600" b="1" dirty="0"/>
              <a:t>αβ</a:t>
            </a:r>
            <a:r>
              <a:rPr lang="en-US" sz="1600" b="1" err="1"/>
              <a:t>λητών</a:t>
            </a:r>
            <a:r>
              <a:rPr lang="en-US" sz="1600" b="1" dirty="0"/>
              <a:t> </a:t>
            </a:r>
            <a:r>
              <a:rPr lang="en-US" sz="1600" b="1" err="1"/>
              <a:t>γι</a:t>
            </a:r>
            <a:r>
              <a:rPr lang="en-US" sz="1600" b="1" dirty="0"/>
              <a:t>α </a:t>
            </a:r>
            <a:r>
              <a:rPr lang="en-US" sz="1600" b="1" err="1"/>
              <a:t>τον</a:t>
            </a:r>
            <a:r>
              <a:rPr lang="en-US" sz="1600" b="1" dirty="0"/>
              <a:t> α</a:t>
            </a:r>
            <a:r>
              <a:rPr lang="en-US" sz="1600" b="1" err="1"/>
              <a:t>ισθητήρ</a:t>
            </a:r>
            <a:r>
              <a:rPr lang="en-US" sz="1600" b="1" dirty="0"/>
              <a:t>α </a:t>
            </a:r>
            <a:r>
              <a:rPr lang="en-US" sz="1600" b="1" err="1"/>
              <a:t>κάμψης</a:t>
            </a:r>
            <a:br>
              <a:rPr lang="en-US" sz="1600" dirty="0"/>
            </a:br>
            <a:endParaRPr lang="en-US" sz="1600" b="1" dirty="0">
              <a:latin typeface="Aptos"/>
              <a:ea typeface="+mn-lt"/>
              <a:cs typeface="+mn-lt"/>
            </a:endParaRPr>
          </a:p>
          <a:p>
            <a:r>
              <a:rPr 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4.</a:t>
            </a:r>
            <a:r>
              <a:rPr lang="en-US" sz="1600" b="1" dirty="0">
                <a:ea typeface="+mn-lt"/>
                <a:cs typeface="+mn-lt"/>
              </a:rPr>
              <a:t>Ορισμός α</a:t>
            </a:r>
            <a:r>
              <a:rPr lang="en-US" sz="1600" b="1" err="1">
                <a:ea typeface="+mn-lt"/>
                <a:cs typeface="+mn-lt"/>
              </a:rPr>
              <a:t>ντικειμένου</a:t>
            </a:r>
            <a:r>
              <a:rPr lang="en-US" sz="1600" b="1" dirty="0">
                <a:ea typeface="+mn-lt"/>
                <a:cs typeface="+mn-lt"/>
              </a:rPr>
              <a:t> </a:t>
            </a:r>
            <a:r>
              <a:rPr lang="en-US" sz="1600" b="1" err="1">
                <a:ea typeface="+mn-lt"/>
                <a:cs typeface="+mn-lt"/>
              </a:rPr>
              <a:t>σερ</a:t>
            </a:r>
            <a:r>
              <a:rPr lang="en-US" sz="1600" b="1" dirty="0">
                <a:ea typeface="+mn-lt"/>
                <a:cs typeface="+mn-lt"/>
              </a:rPr>
              <a:t>β</a:t>
            </a:r>
            <a:r>
              <a:rPr lang="en-US" sz="1600" b="1" err="1">
                <a:ea typeface="+mn-lt"/>
                <a:cs typeface="+mn-lt"/>
              </a:rPr>
              <a:t>ομηχ</a:t>
            </a:r>
            <a:r>
              <a:rPr lang="en-US" sz="1600" b="1" dirty="0">
                <a:ea typeface="+mn-lt"/>
                <a:cs typeface="+mn-lt"/>
              </a:rPr>
              <a:t>α</a:t>
            </a:r>
            <a:r>
              <a:rPr lang="en-US" sz="1600" b="1" err="1">
                <a:ea typeface="+mn-lt"/>
                <a:cs typeface="+mn-lt"/>
              </a:rPr>
              <a:t>νισμού</a:t>
            </a:r>
            <a:br>
              <a:rPr lang="en-US" sz="1600" b="1" dirty="0">
                <a:ea typeface="+mn-lt"/>
                <a:cs typeface="+mn-lt"/>
              </a:rPr>
            </a:br>
            <a:endParaRPr lang="en-US" sz="1600" b="1">
              <a:latin typeface="Consolas"/>
            </a:endParaRPr>
          </a:p>
          <a:p>
            <a:r>
              <a:rPr 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5. </a:t>
            </a:r>
            <a:r>
              <a:rPr lang="en-US" sz="1600" b="1" err="1">
                <a:ea typeface="+mn-lt"/>
                <a:cs typeface="+mn-lt"/>
              </a:rPr>
              <a:t>Ορισμός</a:t>
            </a:r>
            <a:r>
              <a:rPr lang="en-US" sz="1600" b="1" dirty="0">
                <a:ea typeface="+mn-lt"/>
                <a:cs typeface="+mn-lt"/>
              </a:rPr>
              <a:t> </a:t>
            </a:r>
            <a:r>
              <a:rPr lang="en-US" sz="1600" b="1" err="1">
                <a:ea typeface="+mn-lt"/>
                <a:cs typeface="+mn-lt"/>
              </a:rPr>
              <a:t>μετ</a:t>
            </a:r>
            <a:r>
              <a:rPr lang="en-US" sz="1600" b="1" dirty="0">
                <a:ea typeface="+mn-lt"/>
                <a:cs typeface="+mn-lt"/>
              </a:rPr>
              <a:t>αβ</a:t>
            </a:r>
            <a:r>
              <a:rPr lang="en-US" sz="1600" b="1" err="1">
                <a:ea typeface="+mn-lt"/>
                <a:cs typeface="+mn-lt"/>
              </a:rPr>
              <a:t>λητών</a:t>
            </a:r>
            <a:r>
              <a:rPr lang="en-US" sz="1600" b="1" dirty="0">
                <a:ea typeface="+mn-lt"/>
                <a:cs typeface="+mn-lt"/>
              </a:rPr>
              <a:t> </a:t>
            </a:r>
            <a:r>
              <a:rPr lang="en-US" sz="1600" b="1" err="1">
                <a:ea typeface="+mn-lt"/>
                <a:cs typeface="+mn-lt"/>
              </a:rPr>
              <a:t>γι</a:t>
            </a:r>
            <a:r>
              <a:rPr lang="en-US" sz="1600" b="1" dirty="0">
                <a:ea typeface="+mn-lt"/>
                <a:cs typeface="+mn-lt"/>
              </a:rPr>
              <a:t>α </a:t>
            </a:r>
            <a:r>
              <a:rPr lang="en-US" sz="1600" b="1" err="1">
                <a:ea typeface="+mn-lt"/>
                <a:cs typeface="+mn-lt"/>
              </a:rPr>
              <a:t>τη</a:t>
            </a:r>
            <a:r>
              <a:rPr lang="en-US" sz="1600" b="1" dirty="0">
                <a:ea typeface="+mn-lt"/>
                <a:cs typeface="+mn-lt"/>
              </a:rPr>
              <a:t> </a:t>
            </a:r>
            <a:r>
              <a:rPr lang="en-US" sz="1600" b="1" err="1">
                <a:ea typeface="+mn-lt"/>
                <a:cs typeface="+mn-lt"/>
              </a:rPr>
              <a:t>θέση</a:t>
            </a:r>
            <a:r>
              <a:rPr lang="en-US" sz="1600" b="1" dirty="0">
                <a:ea typeface="+mn-lt"/>
                <a:cs typeface="+mn-lt"/>
              </a:rPr>
              <a:t> </a:t>
            </a:r>
            <a:r>
              <a:rPr lang="en-US" sz="1600" b="1" err="1">
                <a:ea typeface="+mn-lt"/>
                <a:cs typeface="+mn-lt"/>
              </a:rPr>
              <a:t>του</a:t>
            </a:r>
            <a:r>
              <a:rPr lang="en-US" sz="1600" b="1" dirty="0">
                <a:ea typeface="+mn-lt"/>
                <a:cs typeface="+mn-lt"/>
              </a:rPr>
              <a:t> </a:t>
            </a:r>
            <a:r>
              <a:rPr lang="en-US" sz="1600" b="1" err="1">
                <a:ea typeface="+mn-lt"/>
                <a:cs typeface="+mn-lt"/>
              </a:rPr>
              <a:t>σερ</a:t>
            </a:r>
            <a:r>
              <a:rPr lang="en-US" sz="1600" b="1" dirty="0">
                <a:ea typeface="+mn-lt"/>
                <a:cs typeface="+mn-lt"/>
              </a:rPr>
              <a:t>β</a:t>
            </a:r>
            <a:r>
              <a:rPr lang="en-US" sz="1600" b="1" err="1">
                <a:ea typeface="+mn-lt"/>
                <a:cs typeface="+mn-lt"/>
              </a:rPr>
              <a:t>ομηχ</a:t>
            </a:r>
            <a:r>
              <a:rPr lang="en-US" sz="1600" b="1" dirty="0">
                <a:ea typeface="+mn-lt"/>
                <a:cs typeface="+mn-lt"/>
              </a:rPr>
              <a:t>α</a:t>
            </a:r>
            <a:r>
              <a:rPr lang="en-US" sz="1600" b="1" err="1">
                <a:ea typeface="+mn-lt"/>
                <a:cs typeface="+mn-lt"/>
              </a:rPr>
              <a:t>νισμού</a:t>
            </a:r>
            <a:br>
              <a:rPr lang="en-US" sz="1600" b="1" dirty="0">
                <a:ea typeface="+mn-lt"/>
                <a:cs typeface="+mn-lt"/>
              </a:rPr>
            </a:br>
            <a:endParaRPr lang="en-US" sz="1600" b="1" dirty="0">
              <a:latin typeface="Aptos"/>
              <a:ea typeface="+mn-lt"/>
              <a:cs typeface="+mn-lt"/>
            </a:endParaRPr>
          </a:p>
          <a:p>
            <a:r>
              <a:rPr 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6.</a:t>
            </a:r>
            <a:r>
              <a:rPr lang="en-US" sz="1600" b="1" dirty="0">
                <a:ea typeface="+mn-lt"/>
                <a:cs typeface="+mn-lt"/>
              </a:rPr>
              <a:t> </a:t>
            </a:r>
            <a:r>
              <a:rPr lang="en-US" sz="1600" b="1" err="1">
                <a:ea typeface="+mn-lt"/>
                <a:cs typeface="+mn-lt"/>
              </a:rPr>
              <a:t>Ορισμός</a:t>
            </a:r>
            <a:r>
              <a:rPr lang="en-US" sz="1600" b="1" dirty="0">
                <a:ea typeface="+mn-lt"/>
                <a:cs typeface="+mn-lt"/>
              </a:rPr>
              <a:t> </a:t>
            </a:r>
            <a:r>
              <a:rPr lang="en-US" sz="1600" b="1" err="1">
                <a:ea typeface="+mn-lt"/>
                <a:cs typeface="+mn-lt"/>
              </a:rPr>
              <a:t>στ</a:t>
            </a:r>
            <a:r>
              <a:rPr lang="en-US" sz="1600" b="1" dirty="0">
                <a:ea typeface="+mn-lt"/>
                <a:cs typeface="+mn-lt"/>
              </a:rPr>
              <a:t>α</a:t>
            </a:r>
            <a:r>
              <a:rPr lang="en-US" sz="1600" b="1" err="1">
                <a:ea typeface="+mn-lt"/>
                <a:cs typeface="+mn-lt"/>
              </a:rPr>
              <a:t>θεράς</a:t>
            </a:r>
            <a:r>
              <a:rPr lang="en-US" sz="1600" b="1" dirty="0">
                <a:ea typeface="+mn-lt"/>
                <a:cs typeface="+mn-lt"/>
              </a:rPr>
              <a:t> </a:t>
            </a:r>
            <a:r>
              <a:rPr lang="en-US" sz="1600" b="1" err="1">
                <a:ea typeface="+mn-lt"/>
                <a:cs typeface="+mn-lt"/>
              </a:rPr>
              <a:t>φιλτρ</a:t>
            </a:r>
            <a:r>
              <a:rPr lang="en-US" sz="1600" b="1" dirty="0">
                <a:ea typeface="+mn-lt"/>
                <a:cs typeface="+mn-lt"/>
              </a:rPr>
              <a:t>α</a:t>
            </a:r>
            <a:r>
              <a:rPr lang="en-US" sz="1600" b="1" err="1">
                <a:ea typeface="+mn-lt"/>
                <a:cs typeface="+mn-lt"/>
              </a:rPr>
              <a:t>ρίσμ</a:t>
            </a:r>
            <a:r>
              <a:rPr lang="en-US" sz="1600" b="1" dirty="0">
                <a:ea typeface="+mn-lt"/>
                <a:cs typeface="+mn-lt"/>
              </a:rPr>
              <a:t>α</a:t>
            </a:r>
            <a:r>
              <a:rPr lang="en-US" sz="1600" b="1" err="1">
                <a:ea typeface="+mn-lt"/>
                <a:cs typeface="+mn-lt"/>
              </a:rPr>
              <a:t>τος</a:t>
            </a:r>
            <a:endParaRPr lang="en-US" sz="1600" b="1" err="1">
              <a:latin typeface="Aptos"/>
              <a:ea typeface="+mn-lt"/>
              <a:cs typeface="+mn-lt"/>
            </a:endParaRPr>
          </a:p>
          <a:p>
            <a:endParaRPr lang="en-US" sz="1600">
              <a:latin typeface="Aptos" panose="020B0004020202020204"/>
              <a:ea typeface="+mn-lt"/>
              <a:cs typeface="+mn-lt"/>
            </a:endParaRPr>
          </a:p>
          <a:p>
            <a:endParaRPr lang="en-US" sz="1600"/>
          </a:p>
        </p:txBody>
      </p:sp>
      <p:pic>
        <p:nvPicPr>
          <p:cNvPr id="6" name="Picture 5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9E1E399E-CD36-0607-27D5-94E65D3024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0599" b="-2"/>
          <a:stretch/>
        </p:blipFill>
        <p:spPr>
          <a:xfrm>
            <a:off x="6096000" y="1"/>
            <a:ext cx="610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3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FEBDA-8C67-59ED-949D-57F61DC0D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51" y="125257"/>
            <a:ext cx="3687491" cy="1594189"/>
          </a:xfrm>
        </p:spPr>
        <p:txBody>
          <a:bodyPr anchor="t">
            <a:normAutofit/>
          </a:bodyPr>
          <a:lstStyle/>
          <a:p>
            <a:r>
              <a:rPr lang="en-US" sz="3200" b="1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Κώδικ</a:t>
            </a:r>
            <a:r>
              <a:rPr lang="en-US" sz="32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ας Arduino</a:t>
            </a:r>
            <a:br>
              <a:rPr lang="en-US" sz="3200" b="1" dirty="0"/>
            </a:br>
            <a:br>
              <a:rPr lang="en-US" sz="3200" dirty="0"/>
            </a:br>
            <a:r>
              <a:rPr lang="en-US" sz="3200" dirty="0"/>
              <a:t>void setup()</a:t>
            </a:r>
          </a:p>
          <a:p>
            <a:endParaRPr lang="en-US" sz="32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CD8E4B-893C-8E8B-7100-1BF374721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2527" y="133330"/>
            <a:ext cx="8269499" cy="238468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7.</a:t>
            </a:r>
            <a:r>
              <a:rPr lang="en-US" sz="2400" b="1" dirty="0">
                <a:ea typeface="+mn-lt"/>
                <a:cs typeface="+mn-lt"/>
              </a:rPr>
              <a:t>Αρχικοπ</a:t>
            </a:r>
            <a:r>
              <a:rPr lang="en-US" sz="2400" b="1" err="1">
                <a:ea typeface="+mn-lt"/>
                <a:cs typeface="+mn-lt"/>
              </a:rPr>
              <a:t>οίηση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σειρι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err="1">
                <a:ea typeface="+mn-lt"/>
                <a:cs typeface="+mn-lt"/>
              </a:rPr>
              <a:t>κής</a:t>
            </a:r>
            <a:r>
              <a:rPr lang="en-US" sz="2400" b="1" dirty="0">
                <a:ea typeface="+mn-lt"/>
                <a:cs typeface="+mn-lt"/>
              </a:rPr>
              <a:t> επ</a:t>
            </a:r>
            <a:r>
              <a:rPr lang="en-US" sz="2400" b="1" err="1">
                <a:ea typeface="+mn-lt"/>
                <a:cs typeface="+mn-lt"/>
              </a:rPr>
              <a:t>ικοινωνί</a:t>
            </a:r>
            <a:r>
              <a:rPr lang="en-US" sz="2400" b="1" dirty="0">
                <a:ea typeface="+mn-lt"/>
                <a:cs typeface="+mn-lt"/>
              </a:rPr>
              <a:t>ας:</a:t>
            </a:r>
            <a:endParaRPr lang="en-US" sz="2400" b="1"/>
          </a:p>
          <a:p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8.</a:t>
            </a:r>
            <a:r>
              <a:rPr lang="en-US" sz="2400" b="1" dirty="0">
                <a:ea typeface="+mn-lt"/>
                <a:cs typeface="+mn-lt"/>
              </a:rPr>
              <a:t>Σύνδεση </a:t>
            </a:r>
            <a:r>
              <a:rPr lang="en-US" sz="2400" b="1" err="1">
                <a:ea typeface="+mn-lt"/>
                <a:cs typeface="+mn-lt"/>
              </a:rPr>
              <a:t>σερ</a:t>
            </a:r>
            <a:r>
              <a:rPr lang="en-US" sz="2400" b="1" dirty="0">
                <a:ea typeface="+mn-lt"/>
                <a:cs typeface="+mn-lt"/>
              </a:rPr>
              <a:t>β</a:t>
            </a:r>
            <a:r>
              <a:rPr lang="en-US" sz="2400" b="1" err="1">
                <a:ea typeface="+mn-lt"/>
                <a:cs typeface="+mn-lt"/>
              </a:rPr>
              <a:t>ομηχ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err="1">
                <a:ea typeface="+mn-lt"/>
                <a:cs typeface="+mn-lt"/>
              </a:rPr>
              <a:t>νισμού</a:t>
            </a:r>
            <a:r>
              <a:rPr lang="en-US" sz="2400" b="1" dirty="0">
                <a:ea typeface="+mn-lt"/>
                <a:cs typeface="+mn-lt"/>
              </a:rPr>
              <a:t>:</a:t>
            </a:r>
            <a:endParaRPr lang="en-US" sz="2400" b="1"/>
          </a:p>
          <a:p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9.</a:t>
            </a:r>
            <a:r>
              <a:rPr lang="en-US" sz="2400" b="1" dirty="0">
                <a:ea typeface="+mn-lt"/>
                <a:cs typeface="+mn-lt"/>
              </a:rPr>
              <a:t>Θέση </a:t>
            </a:r>
            <a:r>
              <a:rPr lang="en-US" sz="2400" b="1" err="1">
                <a:ea typeface="+mn-lt"/>
                <a:cs typeface="+mn-lt"/>
              </a:rPr>
              <a:t>εκκίνησης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του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σερ</a:t>
            </a:r>
            <a:r>
              <a:rPr lang="en-US" sz="2400" b="1" dirty="0">
                <a:ea typeface="+mn-lt"/>
                <a:cs typeface="+mn-lt"/>
              </a:rPr>
              <a:t>β</a:t>
            </a:r>
            <a:r>
              <a:rPr lang="en-US" sz="2400" b="1" err="1">
                <a:ea typeface="+mn-lt"/>
                <a:cs typeface="+mn-lt"/>
              </a:rPr>
              <a:t>ομηχ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err="1">
                <a:ea typeface="+mn-lt"/>
                <a:cs typeface="+mn-lt"/>
              </a:rPr>
              <a:t>νισμού</a:t>
            </a:r>
            <a:r>
              <a:rPr lang="en-US" sz="2400" b="1" dirty="0">
                <a:ea typeface="+mn-lt"/>
                <a:cs typeface="+mn-lt"/>
              </a:rPr>
              <a:t>:</a:t>
            </a:r>
            <a:endParaRPr lang="en-US" sz="2400" b="1"/>
          </a:p>
          <a:p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10.</a:t>
            </a:r>
            <a:r>
              <a:rPr lang="en-US" sz="2400" b="1" dirty="0">
                <a:ea typeface="+mn-lt"/>
                <a:cs typeface="+mn-lt"/>
              </a:rPr>
              <a:t>Ορισμός </a:t>
            </a:r>
            <a:r>
              <a:rPr lang="en-US" sz="2400" b="1" err="1">
                <a:ea typeface="+mn-lt"/>
                <a:cs typeface="+mn-lt"/>
              </a:rPr>
              <a:t>ελάχιστης</a:t>
            </a:r>
            <a:r>
              <a:rPr lang="en-US" sz="2400" b="1" dirty="0">
                <a:ea typeface="+mn-lt"/>
                <a:cs typeface="+mn-lt"/>
              </a:rPr>
              <a:t> και </a:t>
            </a:r>
            <a:r>
              <a:rPr lang="en-US" sz="2400" b="1" err="1">
                <a:ea typeface="+mn-lt"/>
                <a:cs typeface="+mn-lt"/>
              </a:rPr>
              <a:t>μέγιστης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γωνί</a:t>
            </a:r>
            <a:r>
              <a:rPr lang="en-US" sz="2400" b="1" dirty="0">
                <a:ea typeface="+mn-lt"/>
                <a:cs typeface="+mn-lt"/>
              </a:rPr>
              <a:t>ας </a:t>
            </a:r>
            <a:r>
              <a:rPr lang="en-US" sz="2400" b="1" err="1">
                <a:ea typeface="+mn-lt"/>
                <a:cs typeface="+mn-lt"/>
              </a:rPr>
              <a:t>του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σερ</a:t>
            </a:r>
            <a:r>
              <a:rPr lang="en-US" sz="2400" b="1" dirty="0">
                <a:ea typeface="+mn-lt"/>
                <a:cs typeface="+mn-lt"/>
              </a:rPr>
              <a:t>β</a:t>
            </a:r>
            <a:r>
              <a:rPr lang="en-US" sz="2400" b="1" err="1">
                <a:ea typeface="+mn-lt"/>
                <a:cs typeface="+mn-lt"/>
              </a:rPr>
              <a:t>ομηχ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err="1">
                <a:ea typeface="+mn-lt"/>
                <a:cs typeface="+mn-lt"/>
              </a:rPr>
              <a:t>νισμού</a:t>
            </a:r>
            <a:r>
              <a:rPr lang="en-US" sz="2400" b="1" dirty="0">
                <a:ea typeface="+mn-lt"/>
                <a:cs typeface="+mn-lt"/>
              </a:rPr>
              <a:t>:</a:t>
            </a:r>
          </a:p>
          <a:p>
            <a:endParaRPr lang="en-US" sz="1700">
              <a:ea typeface="+mn-lt"/>
              <a:cs typeface="+mn-lt"/>
            </a:endParaRPr>
          </a:p>
          <a:p>
            <a:endParaRPr lang="en-US" sz="1700"/>
          </a:p>
        </p:txBody>
      </p:sp>
      <p:pic>
        <p:nvPicPr>
          <p:cNvPr id="4" name="Picture 3" descr="A computer code on a white background&#10;&#10;Description automatically generated">
            <a:extLst>
              <a:ext uri="{FF2B5EF4-FFF2-40B4-BE49-F238E27FC236}">
                <a16:creationId xmlns:a16="http://schemas.microsoft.com/office/drawing/2014/main" id="{12904D9A-B49D-CE8D-B451-979E56DC2C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6" b="12151"/>
          <a:stretch/>
        </p:blipFill>
        <p:spPr>
          <a:xfrm>
            <a:off x="14375" y="2516338"/>
            <a:ext cx="12192002" cy="4039737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2221BB3-7B5D-C899-7745-66D7AC323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FD2D571-38D7-DB0F-166C-14FEDA7005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88AEF72-50CD-C201-F6BF-C595BBBED8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4641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EB3F3-8443-B39D-1F9D-4B459139F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4" y="741391"/>
            <a:ext cx="4234393" cy="1616203"/>
          </a:xfrm>
        </p:spPr>
        <p:txBody>
          <a:bodyPr anchor="b">
            <a:normAutofit/>
          </a:bodyPr>
          <a:lstStyle/>
          <a:p>
            <a:r>
              <a:rPr lang="en-US" sz="3200" b="1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Κώδικ</a:t>
            </a:r>
            <a:r>
              <a:rPr lang="en-US" sz="32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ας Arduino</a:t>
            </a:r>
            <a:br>
              <a:rPr lang="en-US" sz="3200" b="1" dirty="0"/>
            </a:br>
            <a:br>
              <a:rPr lang="en-US" sz="3200" b="1" dirty="0"/>
            </a:br>
            <a:r>
              <a:rPr lang="en-US" sz="3200" b="1" dirty="0"/>
              <a:t>void loop()</a:t>
            </a:r>
          </a:p>
          <a:p>
            <a:endParaRPr lang="en-US" sz="3200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AC85FC-832E-2188-CC68-E416B9B09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335" y="2188419"/>
            <a:ext cx="4895752" cy="454051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11.</a:t>
            </a:r>
            <a:r>
              <a:rPr lang="en-US" sz="2000" b="1" dirty="0">
                <a:ea typeface="+mn-lt"/>
                <a:cs typeface="+mn-lt"/>
              </a:rPr>
              <a:t>Ανάγνωση </a:t>
            </a:r>
            <a:r>
              <a:rPr lang="en-US" sz="2000" b="1" err="1">
                <a:ea typeface="+mn-lt"/>
                <a:cs typeface="+mn-lt"/>
              </a:rPr>
              <a:t>τιμής</a:t>
            </a:r>
            <a:r>
              <a:rPr lang="en-US" sz="2000" b="1" dirty="0">
                <a:ea typeface="+mn-lt"/>
                <a:cs typeface="+mn-lt"/>
              </a:rPr>
              <a:t> από α</a:t>
            </a:r>
            <a:r>
              <a:rPr lang="en-US" sz="2000" b="1" err="1">
                <a:ea typeface="+mn-lt"/>
                <a:cs typeface="+mn-lt"/>
              </a:rPr>
              <a:t>ισθητήρ</a:t>
            </a:r>
            <a:r>
              <a:rPr lang="en-US" sz="2000" b="1" dirty="0">
                <a:ea typeface="+mn-lt"/>
                <a:cs typeface="+mn-lt"/>
              </a:rPr>
              <a:t>α </a:t>
            </a:r>
            <a:r>
              <a:rPr lang="en-US" sz="2000" b="1" err="1">
                <a:ea typeface="+mn-lt"/>
                <a:cs typeface="+mn-lt"/>
              </a:rPr>
              <a:t>κάμψης</a:t>
            </a:r>
            <a:r>
              <a:rPr lang="en-US" sz="2000" b="1" dirty="0">
                <a:ea typeface="+mn-lt"/>
                <a:cs typeface="+mn-lt"/>
              </a:rPr>
              <a:t>:</a:t>
            </a:r>
          </a:p>
          <a:p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12.</a:t>
            </a:r>
            <a:r>
              <a:rPr lang="en-US" sz="2000" b="1" dirty="0">
                <a:ea typeface="+mn-lt"/>
                <a:cs typeface="+mn-lt"/>
              </a:rPr>
              <a:t>Φιλτράρισμα </a:t>
            </a:r>
            <a:r>
              <a:rPr lang="en-US" sz="2000" b="1" err="1">
                <a:ea typeface="+mn-lt"/>
                <a:cs typeface="+mn-lt"/>
              </a:rPr>
              <a:t>της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τιμής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γι</a:t>
            </a:r>
            <a:r>
              <a:rPr lang="en-US" sz="2000" b="1" dirty="0">
                <a:ea typeface="+mn-lt"/>
                <a:cs typeface="+mn-lt"/>
              </a:rPr>
              <a:t>α </a:t>
            </a:r>
            <a:r>
              <a:rPr lang="en-US" sz="2000" b="1" err="1">
                <a:ea typeface="+mn-lt"/>
                <a:cs typeface="+mn-lt"/>
              </a:rPr>
              <a:t>ομ</a:t>
            </a:r>
            <a:r>
              <a:rPr lang="en-US" sz="2000" b="1" dirty="0">
                <a:ea typeface="+mn-lt"/>
                <a:cs typeface="+mn-lt"/>
              </a:rPr>
              <a:t>α</a:t>
            </a:r>
            <a:r>
              <a:rPr lang="en-US" sz="2000" b="1" err="1">
                <a:ea typeface="+mn-lt"/>
                <a:cs typeface="+mn-lt"/>
              </a:rPr>
              <a:t>λή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κίνηση</a:t>
            </a:r>
            <a:r>
              <a:rPr lang="en-US" sz="2000" b="1" dirty="0">
                <a:ea typeface="+mn-lt"/>
                <a:cs typeface="+mn-lt"/>
              </a:rPr>
              <a:t>:</a:t>
            </a:r>
          </a:p>
          <a:p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13.</a:t>
            </a:r>
            <a:r>
              <a:rPr lang="en-US" sz="2000" b="1" dirty="0">
                <a:ea typeface="+mn-lt"/>
                <a:cs typeface="+mn-lt"/>
              </a:rPr>
              <a:t>Μετα</a:t>
            </a:r>
            <a:r>
              <a:rPr lang="en-US" sz="2000" b="1" err="1">
                <a:ea typeface="+mn-lt"/>
                <a:cs typeface="+mn-lt"/>
              </a:rPr>
              <a:t>τρο</a:t>
            </a:r>
            <a:r>
              <a:rPr lang="en-US" sz="2000" b="1" dirty="0">
                <a:ea typeface="+mn-lt"/>
                <a:cs typeface="+mn-lt"/>
              </a:rPr>
              <a:t>πή </a:t>
            </a:r>
            <a:r>
              <a:rPr lang="en-US" sz="2000" b="1" err="1">
                <a:ea typeface="+mn-lt"/>
                <a:cs typeface="+mn-lt"/>
              </a:rPr>
              <a:t>τιμής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σερ</a:t>
            </a:r>
            <a:r>
              <a:rPr lang="en-US" sz="2000" b="1" dirty="0">
                <a:ea typeface="+mn-lt"/>
                <a:cs typeface="+mn-lt"/>
              </a:rPr>
              <a:t>β</a:t>
            </a:r>
            <a:r>
              <a:rPr lang="en-US" sz="2000" b="1" err="1">
                <a:ea typeface="+mn-lt"/>
                <a:cs typeface="+mn-lt"/>
              </a:rPr>
              <a:t>ομηχ</a:t>
            </a:r>
            <a:r>
              <a:rPr lang="en-US" sz="2000" b="1" dirty="0">
                <a:ea typeface="+mn-lt"/>
                <a:cs typeface="+mn-lt"/>
              </a:rPr>
              <a:t>α</a:t>
            </a:r>
            <a:r>
              <a:rPr lang="en-US" sz="2000" b="1" err="1">
                <a:ea typeface="+mn-lt"/>
                <a:cs typeface="+mn-lt"/>
              </a:rPr>
              <a:t>νισμού</a:t>
            </a:r>
            <a:r>
              <a:rPr lang="en-US" sz="2000" b="1" dirty="0">
                <a:ea typeface="+mn-lt"/>
                <a:cs typeface="+mn-lt"/>
              </a:rPr>
              <a:t>:</a:t>
            </a:r>
          </a:p>
          <a:p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14.</a:t>
            </a:r>
            <a:r>
              <a:rPr lang="en-US" sz="2000" b="1" dirty="0">
                <a:ea typeface="+mn-lt"/>
                <a:cs typeface="+mn-lt"/>
              </a:rPr>
              <a:t>Γράψιμο </a:t>
            </a:r>
            <a:r>
              <a:rPr lang="en-US" sz="2000" b="1" err="1">
                <a:ea typeface="+mn-lt"/>
                <a:cs typeface="+mn-lt"/>
              </a:rPr>
              <a:t>θέσης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στον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σερ</a:t>
            </a:r>
            <a:r>
              <a:rPr lang="en-US" sz="2000" b="1" dirty="0">
                <a:ea typeface="+mn-lt"/>
                <a:cs typeface="+mn-lt"/>
              </a:rPr>
              <a:t>β</a:t>
            </a:r>
            <a:r>
              <a:rPr lang="en-US" sz="2000" b="1" err="1">
                <a:ea typeface="+mn-lt"/>
                <a:cs typeface="+mn-lt"/>
              </a:rPr>
              <a:t>ομηχ</a:t>
            </a:r>
            <a:r>
              <a:rPr lang="en-US" sz="2000" b="1" dirty="0">
                <a:ea typeface="+mn-lt"/>
                <a:cs typeface="+mn-lt"/>
              </a:rPr>
              <a:t>α</a:t>
            </a:r>
            <a:r>
              <a:rPr lang="en-US" sz="2000" b="1" err="1">
                <a:ea typeface="+mn-lt"/>
                <a:cs typeface="+mn-lt"/>
              </a:rPr>
              <a:t>νισμό</a:t>
            </a:r>
            <a:r>
              <a:rPr lang="en-US" sz="2000" b="1" dirty="0">
                <a:ea typeface="+mn-lt"/>
                <a:cs typeface="+mn-lt"/>
              </a:rPr>
              <a:t>:</a:t>
            </a:r>
            <a:endParaRPr lang="en-US" sz="2000" b="1"/>
          </a:p>
          <a:p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15.</a:t>
            </a:r>
            <a:r>
              <a:rPr lang="en-US" sz="2000" b="1" dirty="0">
                <a:ea typeface="+mn-lt"/>
                <a:cs typeface="+mn-lt"/>
              </a:rPr>
              <a:t>Εκτύπ</a:t>
            </a:r>
            <a:r>
              <a:rPr lang="en-US" sz="2000" b="1" err="1">
                <a:ea typeface="+mn-lt"/>
                <a:cs typeface="+mn-lt"/>
              </a:rPr>
              <a:t>ωση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δεδομένων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στη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σειρι</a:t>
            </a:r>
            <a:r>
              <a:rPr lang="en-US" sz="2000" b="1" dirty="0">
                <a:ea typeface="+mn-lt"/>
                <a:cs typeface="+mn-lt"/>
              </a:rPr>
              <a:t>α</a:t>
            </a:r>
            <a:r>
              <a:rPr lang="en-US" sz="2000" b="1" err="1">
                <a:ea typeface="+mn-lt"/>
                <a:cs typeface="+mn-lt"/>
              </a:rPr>
              <a:t>κή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οθόνη</a:t>
            </a:r>
            <a:r>
              <a:rPr lang="en-US" sz="2000" b="1" dirty="0">
                <a:ea typeface="+mn-lt"/>
                <a:cs typeface="+mn-lt"/>
              </a:rPr>
              <a:t>:</a:t>
            </a:r>
            <a:endParaRPr lang="en-US" sz="2000" b="1">
              <a:latin typeface="Consolas"/>
            </a:endParaRPr>
          </a:p>
          <a:p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16.</a:t>
            </a:r>
            <a:r>
              <a:rPr lang="en-US" sz="2000" b="1" dirty="0">
                <a:ea typeface="+mn-lt"/>
                <a:cs typeface="+mn-lt"/>
              </a:rPr>
              <a:t>Κα</a:t>
            </a:r>
            <a:r>
              <a:rPr lang="en-US" sz="2000" b="1" err="1">
                <a:ea typeface="+mn-lt"/>
                <a:cs typeface="+mn-lt"/>
              </a:rPr>
              <a:t>θυστέρηση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γι</a:t>
            </a:r>
            <a:r>
              <a:rPr lang="en-US" sz="2000" b="1" dirty="0">
                <a:ea typeface="+mn-lt"/>
                <a:cs typeface="+mn-lt"/>
              </a:rPr>
              <a:t>α </a:t>
            </a:r>
            <a:r>
              <a:rPr lang="en-US" sz="2000" b="1" err="1">
                <a:ea typeface="+mn-lt"/>
                <a:cs typeface="+mn-lt"/>
              </a:rPr>
              <a:t>στ</a:t>
            </a:r>
            <a:r>
              <a:rPr lang="en-US" sz="2000" b="1" dirty="0">
                <a:ea typeface="+mn-lt"/>
                <a:cs typeface="+mn-lt"/>
              </a:rPr>
              <a:t>α</a:t>
            </a:r>
            <a:r>
              <a:rPr lang="en-US" sz="2000" b="1" err="1">
                <a:ea typeface="+mn-lt"/>
                <a:cs typeface="+mn-lt"/>
              </a:rPr>
              <a:t>θερότητ</a:t>
            </a:r>
            <a:r>
              <a:rPr lang="en-US" sz="2000" b="1" dirty="0">
                <a:ea typeface="+mn-lt"/>
                <a:cs typeface="+mn-lt"/>
              </a:rPr>
              <a:t>α</a:t>
            </a:r>
            <a:r>
              <a:rPr lang="en-US" sz="1700" b="1" dirty="0">
                <a:ea typeface="+mn-lt"/>
                <a:cs typeface="+mn-lt"/>
              </a:rPr>
              <a:t>:</a:t>
            </a:r>
            <a:endParaRPr lang="en-US" sz="1700" b="1" dirty="0">
              <a:latin typeface="Consolas"/>
            </a:endParaRPr>
          </a:p>
          <a:p>
            <a:endParaRPr lang="en-US" sz="1700">
              <a:latin typeface="Consolas"/>
            </a:endParaRPr>
          </a:p>
        </p:txBody>
      </p:sp>
      <p:pic>
        <p:nvPicPr>
          <p:cNvPr id="4" name="Picture 3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B71DDFE6-8175-09D2-F215-3E2D503C2A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3810" b="1"/>
          <a:stretch/>
        </p:blipFill>
        <p:spPr>
          <a:xfrm>
            <a:off x="5667984" y="402962"/>
            <a:ext cx="6517468" cy="6048606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434FA563-76F6-CDCF-AEA0-A7B78E446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D2E3CAA-F1BA-6695-301D-22564C382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F3F0F2C-04A5-144D-BDCF-C387072897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3836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61C5C2-5D32-547D-A23D-4B1B129F8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1823" y="1641752"/>
            <a:ext cx="4391025" cy="1323439"/>
          </a:xfrm>
        </p:spPr>
        <p:txBody>
          <a:bodyPr anchor="t">
            <a:normAutofit/>
          </a:bodyPr>
          <a:lstStyle/>
          <a:p>
            <a:r>
              <a:rPr lang="en-US" sz="4000">
                <a:solidFill>
                  <a:schemeClr val="bg1"/>
                </a:solidFill>
                <a:ea typeface="+mj-lt"/>
                <a:cs typeface="+mj-lt"/>
              </a:rPr>
              <a:t>Δοκιμές και Αποτελέσματα</a:t>
            </a:r>
          </a:p>
        </p:txBody>
      </p:sp>
      <p:pic>
        <p:nvPicPr>
          <p:cNvPr id="5" name="hapticgloveflexesensorservo control">
            <a:hlinkClick r:id="" action="ppaction://media"/>
            <a:extLst>
              <a:ext uri="{FF2B5EF4-FFF2-40B4-BE49-F238E27FC236}">
                <a16:creationId xmlns:a16="http://schemas.microsoft.com/office/drawing/2014/main" id="{12C06F9E-2246-771F-2CF2-6C6D5CCFB4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024" y="2239439"/>
            <a:ext cx="5260976" cy="295929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4D16BE-283F-CE74-19EE-2C1D77ADF3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1824" y="3146400"/>
            <a:ext cx="4391025" cy="24543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Πειραματική δοκιμή και καταγραφή αποτελεσμάτων.</a:t>
            </a:r>
            <a:endParaRPr lang="en-US" sz="2400">
              <a:solidFill>
                <a:schemeClr val="bg1">
                  <a:alpha val="80000"/>
                </a:schemeClr>
              </a:solidFill>
            </a:endParaRPr>
          </a:p>
          <a:p>
            <a:r>
              <a:rPr lang="en-US" sz="2400">
                <a:solidFill>
                  <a:schemeClr val="bg1">
                    <a:alpha val="80000"/>
                  </a:schemeClr>
                </a:solidFill>
                <a:ea typeface="+mn-lt"/>
                <a:cs typeface="+mn-lt"/>
              </a:rPr>
              <a:t>Ακρίβεια στην απόκριση των servo motors.</a:t>
            </a:r>
            <a:endParaRPr lang="en-US" sz="2400">
              <a:solidFill>
                <a:schemeClr val="bg1">
                  <a:alpha val="80000"/>
                </a:schemeClr>
              </a:solidFill>
            </a:endParaRPr>
          </a:p>
          <a:p>
            <a:endParaRPr lang="en-US" sz="2400">
              <a:solidFill>
                <a:schemeClr val="bg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05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8E74C-E7F9-4824-8B9C-6BD2438D0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sz="3600" b="1" err="1">
                <a:ea typeface="+mj-lt"/>
                <a:cs typeface="+mj-lt"/>
              </a:rPr>
              <a:t>Πλεονεκτήμ</a:t>
            </a:r>
            <a:r>
              <a:rPr lang="en-US" sz="3600" b="1" dirty="0">
                <a:ea typeface="+mj-lt"/>
                <a:cs typeface="+mj-lt"/>
              </a:rPr>
              <a:t>ατα/</a:t>
            </a:r>
            <a:r>
              <a:rPr lang="en-US" sz="3600" b="1" err="1">
                <a:ea typeface="+mj-lt"/>
                <a:cs typeface="+mj-lt"/>
              </a:rPr>
              <a:t>Μειονεκτήμ</a:t>
            </a:r>
            <a:r>
              <a:rPr lang="en-US" sz="3600" b="1" dirty="0">
                <a:ea typeface="+mj-lt"/>
                <a:cs typeface="+mj-lt"/>
              </a:rPr>
              <a:t>ατα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B30EC-D6E9-7327-47D5-1A3C886193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3200" u="sng" err="1">
                <a:ea typeface="+mn-lt"/>
                <a:cs typeface="+mn-lt"/>
              </a:rPr>
              <a:t>Πλεονεκτήμ</a:t>
            </a:r>
            <a:r>
              <a:rPr lang="en-US" sz="3200" u="sng" dirty="0">
                <a:ea typeface="+mn-lt"/>
                <a:cs typeface="+mn-lt"/>
              </a:rPr>
              <a:t>ατα</a:t>
            </a:r>
            <a:r>
              <a:rPr lang="en-US" sz="3200" dirty="0">
                <a:ea typeface="+mn-lt"/>
                <a:cs typeface="+mn-lt"/>
              </a:rPr>
              <a:t>: </a:t>
            </a:r>
          </a:p>
          <a:p>
            <a:r>
              <a:rPr lang="en-US" b="1" dirty="0" err="1"/>
              <a:t>Οικονομική</a:t>
            </a:r>
            <a:r>
              <a:rPr lang="en-US" dirty="0"/>
              <a:t> </a:t>
            </a:r>
            <a:r>
              <a:rPr lang="en-US" dirty="0" err="1"/>
              <a:t>υλο</a:t>
            </a:r>
            <a:r>
              <a:rPr lang="en-US" dirty="0"/>
              <a:t>π</a:t>
            </a:r>
            <a:r>
              <a:rPr lang="en-US" dirty="0" err="1"/>
              <a:t>οίηση</a:t>
            </a:r>
            <a:endParaRPr lang="en-US"/>
          </a:p>
          <a:p>
            <a:r>
              <a:rPr lang="en-US" b="1" dirty="0" err="1"/>
              <a:t>Εύκολη</a:t>
            </a:r>
            <a:r>
              <a:rPr lang="en-US" b="1" dirty="0"/>
              <a:t> </a:t>
            </a:r>
            <a:r>
              <a:rPr lang="en-US" dirty="0" err="1"/>
              <a:t>υλο</a:t>
            </a:r>
            <a:r>
              <a:rPr lang="en-US" dirty="0"/>
              <a:t>π</a:t>
            </a:r>
            <a:r>
              <a:rPr lang="en-US" dirty="0" err="1"/>
              <a:t>οίηση</a:t>
            </a:r>
            <a:endParaRPr lang="en-US" sz="2800" dirty="0"/>
          </a:p>
          <a:p>
            <a:r>
              <a:rPr lang="en-US" b="1" dirty="0" err="1"/>
              <a:t>Γρήγορη</a:t>
            </a:r>
            <a:r>
              <a:rPr lang="en-US" dirty="0"/>
              <a:t> </a:t>
            </a:r>
            <a:r>
              <a:rPr lang="en-US" dirty="0" err="1"/>
              <a:t>υλο</a:t>
            </a:r>
            <a:r>
              <a:rPr lang="en-US" dirty="0"/>
              <a:t>π</a:t>
            </a:r>
            <a:r>
              <a:rPr lang="en-US" dirty="0" err="1"/>
              <a:t>οίηση</a:t>
            </a:r>
            <a:endParaRPr lang="en-US" sz="280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F42536-EFD7-92CD-4593-714DDFD0F91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u="sng" err="1"/>
              <a:t>Μειονεκτήμ</a:t>
            </a:r>
            <a:r>
              <a:rPr lang="en-US" sz="3200" u="sng" dirty="0"/>
              <a:t>ατα: </a:t>
            </a:r>
          </a:p>
          <a:p>
            <a:r>
              <a:rPr lang="en-US" b="1" dirty="0" err="1"/>
              <a:t>Αν</a:t>
            </a:r>
            <a:r>
              <a:rPr lang="en-US" b="1" dirty="0"/>
              <a:t>α</a:t>
            </a:r>
            <a:r>
              <a:rPr lang="en-US" b="1" dirty="0" err="1"/>
              <a:t>ξιό</a:t>
            </a:r>
            <a:r>
              <a:rPr lang="en-US" b="1" dirty="0"/>
              <a:t>π</a:t>
            </a:r>
            <a:r>
              <a:rPr lang="en-US" b="1" dirty="0" err="1"/>
              <a:t>ιστο</a:t>
            </a:r>
            <a:r>
              <a:rPr lang="en-US" dirty="0"/>
              <a:t>, μπ</a:t>
            </a:r>
            <a:r>
              <a:rPr lang="en-US" dirty="0" err="1"/>
              <a:t>ορεί</a:t>
            </a:r>
            <a:r>
              <a:rPr lang="en-US" dirty="0"/>
              <a:t> ανα π</a:t>
            </a:r>
            <a:r>
              <a:rPr lang="en-US" dirty="0" err="1"/>
              <a:t>άσ</a:t>
            </a:r>
            <a:r>
              <a:rPr lang="en-US" dirty="0"/>
              <a:t>α </a:t>
            </a:r>
            <a:r>
              <a:rPr lang="en-US" dirty="0" err="1"/>
              <a:t>στιγμή</a:t>
            </a:r>
            <a:r>
              <a:rPr lang="en-US" dirty="0"/>
              <a:t> να </a:t>
            </a:r>
            <a:r>
              <a:rPr lang="en-US" dirty="0" err="1"/>
              <a:t>μην</a:t>
            </a:r>
            <a:r>
              <a:rPr lang="en-US" dirty="0"/>
              <a:t> </a:t>
            </a:r>
            <a:r>
              <a:rPr lang="en-US" dirty="0" err="1"/>
              <a:t>δουλεύει</a:t>
            </a:r>
            <a:r>
              <a:rPr lang="en-US" dirty="0"/>
              <a:t> </a:t>
            </a:r>
            <a:r>
              <a:rPr lang="en-US" dirty="0" err="1"/>
              <a:t>γι</a:t>
            </a:r>
            <a:r>
              <a:rPr lang="en-US" dirty="0"/>
              <a:t>α οπ</a:t>
            </a:r>
            <a:r>
              <a:rPr lang="en-US" dirty="0" err="1"/>
              <a:t>οιονδή</a:t>
            </a:r>
            <a:r>
              <a:rPr lang="en-US" dirty="0"/>
              <a:t>π</a:t>
            </a:r>
            <a:r>
              <a:rPr lang="en-US" dirty="0" err="1"/>
              <a:t>οτε</a:t>
            </a:r>
            <a:r>
              <a:rPr lang="en-US" dirty="0"/>
              <a:t> </a:t>
            </a:r>
            <a:r>
              <a:rPr lang="en-US" dirty="0" err="1"/>
              <a:t>λόγο</a:t>
            </a:r>
            <a:endParaRPr lang="en-US" dirty="0"/>
          </a:p>
          <a:p>
            <a:r>
              <a:rPr lang="en-US" b="1" dirty="0" err="1"/>
              <a:t>Αστ</a:t>
            </a:r>
            <a:r>
              <a:rPr lang="en-US" b="1" dirty="0"/>
              <a:t>α</a:t>
            </a:r>
            <a:r>
              <a:rPr lang="en-US" b="1" dirty="0" err="1"/>
              <a:t>θές</a:t>
            </a:r>
            <a:r>
              <a:rPr lang="en-US" dirty="0"/>
              <a:t>, τα </a:t>
            </a:r>
            <a:r>
              <a:rPr lang="en-US" dirty="0" err="1"/>
              <a:t>εξ</a:t>
            </a:r>
            <a:r>
              <a:rPr lang="en-US" dirty="0"/>
              <a:t>α</a:t>
            </a:r>
            <a:r>
              <a:rPr lang="en-US" dirty="0" err="1"/>
              <a:t>ρτήμ</a:t>
            </a:r>
            <a:r>
              <a:rPr lang="en-US" dirty="0"/>
              <a:t>ατα </a:t>
            </a:r>
            <a:r>
              <a:rPr lang="en-US" dirty="0" err="1"/>
              <a:t>είν</a:t>
            </a:r>
            <a:r>
              <a:rPr lang="en-US" dirty="0"/>
              <a:t>αι </a:t>
            </a:r>
            <a:r>
              <a:rPr lang="en-US" dirty="0" err="1"/>
              <a:t>ελεύθερ</a:t>
            </a:r>
            <a:r>
              <a:rPr lang="en-US" dirty="0"/>
              <a:t>α</a:t>
            </a:r>
          </a:p>
          <a:p>
            <a:r>
              <a:rPr lang="en-US" b="1" dirty="0" err="1"/>
              <a:t>Εκτεθειμένο</a:t>
            </a:r>
            <a:r>
              <a:rPr lang="en-US" dirty="0"/>
              <a:t>, </a:t>
            </a:r>
            <a:r>
              <a:rPr lang="en-US" dirty="0" err="1"/>
              <a:t>σε</a:t>
            </a:r>
            <a:r>
              <a:rPr lang="en-US" dirty="0"/>
              <a:t> </a:t>
            </a:r>
            <a:r>
              <a:rPr lang="en-US" dirty="0" err="1"/>
              <a:t>χτυ</a:t>
            </a:r>
            <a:r>
              <a:rPr lang="en-US" dirty="0"/>
              <a:t>π</a:t>
            </a:r>
            <a:r>
              <a:rPr lang="en-US" dirty="0" err="1"/>
              <a:t>ήμ</a:t>
            </a:r>
            <a:r>
              <a:rPr lang="en-US" dirty="0"/>
              <a:t>ατα , </a:t>
            </a:r>
            <a:r>
              <a:rPr lang="en-US" dirty="0" err="1"/>
              <a:t>κουνήμ</a:t>
            </a:r>
            <a:r>
              <a:rPr lang="en-US" dirty="0"/>
              <a:t>ατα </a:t>
            </a:r>
            <a:r>
              <a:rPr lang="en-US" dirty="0" err="1"/>
              <a:t>κλ</a:t>
            </a:r>
            <a:r>
              <a:rPr lang="en-US" dirty="0"/>
              <a:t>π.</a:t>
            </a:r>
          </a:p>
          <a:p>
            <a:pPr>
              <a:buFont typeface="Courier New,monospace" panose="020B0604020202020204" pitchFamily="34" charset="0"/>
              <a:buChar char="o"/>
            </a:pP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895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F3E50E-C03F-D895-A6DE-6CBB58EE1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>
            <a:normAutofit/>
          </a:bodyPr>
          <a:lstStyle/>
          <a:p>
            <a:r>
              <a:rPr lang="en-US" sz="4000" err="1">
                <a:latin typeface="Aptos Display"/>
              </a:rPr>
              <a:t>Βελτιώσεις</a:t>
            </a:r>
            <a:r>
              <a:rPr lang="en-US" sz="4000" dirty="0">
                <a:latin typeface="Aptos Display"/>
              </a:rPr>
              <a:t> π</a:t>
            </a:r>
            <a:r>
              <a:rPr lang="en-US" sz="4000" err="1">
                <a:latin typeface="Aptos Display"/>
              </a:rPr>
              <a:t>ου</a:t>
            </a:r>
            <a:r>
              <a:rPr lang="en-US" sz="4000" dirty="0">
                <a:latin typeface="Aptos Display"/>
              </a:rPr>
              <a:t> μπ</a:t>
            </a:r>
            <a:r>
              <a:rPr lang="en-US" sz="4000" err="1">
                <a:latin typeface="Aptos Display"/>
              </a:rPr>
              <a:t>ορούν</a:t>
            </a:r>
            <a:r>
              <a:rPr lang="en-US" sz="4000" dirty="0">
                <a:latin typeface="Aptos Display"/>
              </a:rPr>
              <a:t> να </a:t>
            </a:r>
            <a:r>
              <a:rPr lang="en-US" sz="4000" err="1">
                <a:latin typeface="Aptos Display"/>
              </a:rPr>
              <a:t>γίνουν</a:t>
            </a:r>
            <a:r>
              <a:rPr lang="en-US" sz="4000" dirty="0">
                <a:latin typeface="Aptos Display"/>
              </a:rPr>
              <a:t> </a:t>
            </a:r>
            <a:r>
              <a:rPr lang="en-US" sz="4000" err="1">
                <a:latin typeface="Aptos Display"/>
              </a:rPr>
              <a:t>στο</a:t>
            </a:r>
            <a:r>
              <a:rPr lang="en-US" sz="4000" dirty="0">
                <a:latin typeface="Aptos Display"/>
              </a:rPr>
              <a:t> </a:t>
            </a:r>
            <a:r>
              <a:rPr lang="en-US" sz="4000" err="1">
                <a:latin typeface="Aptos Display"/>
              </a:rPr>
              <a:t>σύστημ</a:t>
            </a:r>
            <a:r>
              <a:rPr lang="en-US" sz="4000" dirty="0">
                <a:latin typeface="Aptos Display"/>
              </a:rPr>
              <a:t>α.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8F01A-52E8-FB8A-8DAC-9529D7AE6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80" y="2405067"/>
            <a:ext cx="6002110" cy="372903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b="1" err="1"/>
              <a:t>Σχεδι</a:t>
            </a:r>
            <a:r>
              <a:rPr lang="en-US" sz="2400" b="1" dirty="0"/>
              <a:t>α</a:t>
            </a:r>
            <a:r>
              <a:rPr lang="en-US" sz="2400" b="1" err="1"/>
              <a:t>σμός</a:t>
            </a:r>
            <a:r>
              <a:rPr lang="en-US" sz="2400" dirty="0"/>
              <a:t> και </a:t>
            </a:r>
            <a:r>
              <a:rPr lang="en-US" sz="2400" b="1" err="1"/>
              <a:t>υλο</a:t>
            </a:r>
            <a:r>
              <a:rPr lang="en-US" sz="2400" b="1" dirty="0"/>
              <a:t>π</a:t>
            </a:r>
            <a:r>
              <a:rPr lang="en-US" sz="2400" b="1" err="1"/>
              <a:t>οίηση</a:t>
            </a:r>
            <a:r>
              <a:rPr lang="en-US" sz="2400" b="1" dirty="0"/>
              <a:t> πλα</a:t>
            </a:r>
            <a:r>
              <a:rPr lang="en-US" sz="2400" b="1" err="1"/>
              <a:t>κέτ</a:t>
            </a:r>
            <a:r>
              <a:rPr lang="en-US" sz="2400" b="1" dirty="0"/>
              <a:t>ας:</a:t>
            </a:r>
          </a:p>
          <a:p>
            <a:pPr lvl="1"/>
            <a:r>
              <a:rPr lang="en-US" b="1" err="1"/>
              <a:t>Ασφάλει</a:t>
            </a:r>
            <a:r>
              <a:rPr lang="en-US" b="1" dirty="0"/>
              <a:t>α</a:t>
            </a:r>
          </a:p>
          <a:p>
            <a:pPr lvl="1"/>
            <a:r>
              <a:rPr lang="en-US" b="1" err="1"/>
              <a:t>Αξιο</a:t>
            </a:r>
            <a:r>
              <a:rPr lang="en-US" b="1" dirty="0"/>
              <a:t>π</a:t>
            </a:r>
            <a:r>
              <a:rPr lang="en-US" b="1" err="1"/>
              <a:t>ιστί</a:t>
            </a:r>
            <a:r>
              <a:rPr lang="en-US" b="1" dirty="0"/>
              <a:t>α</a:t>
            </a:r>
          </a:p>
          <a:p>
            <a:pPr lvl="1"/>
            <a:r>
              <a:rPr lang="en-US" b="1" err="1"/>
              <a:t>Πρ</a:t>
            </a:r>
            <a:r>
              <a:rPr lang="en-US" b="1"/>
              <a:t>α</a:t>
            </a:r>
            <a:r>
              <a:rPr lang="en-US" b="1" err="1"/>
              <a:t>κτικότητ</a:t>
            </a:r>
            <a:r>
              <a:rPr lang="en-US" b="1"/>
              <a:t>α</a:t>
            </a:r>
          </a:p>
          <a:p>
            <a:pPr lvl="1"/>
            <a:r>
              <a:rPr lang="en-US" b="1" err="1"/>
              <a:t>Οικονομί</a:t>
            </a:r>
            <a:r>
              <a:rPr lang="en-US" b="1" dirty="0"/>
              <a:t>α </a:t>
            </a:r>
            <a:r>
              <a:rPr lang="en-US" b="1" err="1"/>
              <a:t>χώρου</a:t>
            </a:r>
            <a:endParaRPr lang="en-US" b="1"/>
          </a:p>
          <a:p>
            <a:r>
              <a:rPr lang="en-US" sz="2400" dirty="0"/>
              <a:t>Επ</a:t>
            </a:r>
            <a:r>
              <a:rPr lang="en-US" sz="2400" err="1"/>
              <a:t>ικοινωνί</a:t>
            </a:r>
            <a:r>
              <a:rPr lang="en-US" sz="2400" dirty="0"/>
              <a:t>α </a:t>
            </a:r>
            <a:r>
              <a:rPr lang="en-US" sz="2400" err="1"/>
              <a:t>μέσω</a:t>
            </a:r>
            <a:r>
              <a:rPr lang="en-US" sz="2400" dirty="0"/>
              <a:t> </a:t>
            </a:r>
            <a:r>
              <a:rPr lang="en-US" sz="2400" b="1" dirty="0"/>
              <a:t>Bluetooth</a:t>
            </a:r>
          </a:p>
          <a:p>
            <a:r>
              <a:rPr lang="en-US" sz="2400" err="1"/>
              <a:t>Τροφοδοσί</a:t>
            </a:r>
            <a:r>
              <a:rPr lang="en-US" sz="2400" dirty="0"/>
              <a:t>α </a:t>
            </a:r>
            <a:r>
              <a:rPr lang="en-US" sz="2400" err="1"/>
              <a:t>του</a:t>
            </a:r>
            <a:r>
              <a:rPr lang="en-US" sz="2400" dirty="0"/>
              <a:t> Arduino </a:t>
            </a:r>
            <a:r>
              <a:rPr lang="en-US" sz="2400" err="1"/>
              <a:t>με</a:t>
            </a:r>
            <a:r>
              <a:rPr lang="en-US" sz="2400" b="1" dirty="0"/>
              <a:t> μπατα</a:t>
            </a:r>
            <a:r>
              <a:rPr lang="en-US" sz="2400" b="1" err="1"/>
              <a:t>ρί</a:t>
            </a:r>
            <a:r>
              <a:rPr lang="en-US" sz="2400" b="1" dirty="0"/>
              <a:t>α</a:t>
            </a:r>
            <a:r>
              <a:rPr lang="en-US" sz="2400" dirty="0"/>
              <a:t>, </a:t>
            </a:r>
            <a:r>
              <a:rPr lang="en-US" sz="2400" err="1"/>
              <a:t>γι</a:t>
            </a:r>
            <a:r>
              <a:rPr lang="en-US" sz="2400" dirty="0"/>
              <a:t>α </a:t>
            </a:r>
            <a:r>
              <a:rPr lang="en-US" sz="2400" err="1"/>
              <a:t>ευελιξί</a:t>
            </a:r>
            <a:r>
              <a:rPr lang="en-US" sz="2400" dirty="0"/>
              <a:t>α και </a:t>
            </a:r>
            <a:r>
              <a:rPr lang="en-US" sz="2400" err="1"/>
              <a:t>ελευθερί</a:t>
            </a:r>
            <a:r>
              <a:rPr lang="en-US" sz="2400" dirty="0"/>
              <a:t>α </a:t>
            </a:r>
            <a:r>
              <a:rPr lang="en-US" sz="2400" err="1"/>
              <a:t>κινήσεων</a:t>
            </a:r>
            <a:endParaRPr lang="en-US" sz="2400"/>
          </a:p>
        </p:txBody>
      </p:sp>
      <p:pic>
        <p:nvPicPr>
          <p:cNvPr id="4" name="Picture 3" descr="A small black box with a blue circuit board and wires&#10;&#10;AI-generated content may be incorrect.">
            <a:extLst>
              <a:ext uri="{FF2B5EF4-FFF2-40B4-BE49-F238E27FC236}">
                <a16:creationId xmlns:a16="http://schemas.microsoft.com/office/drawing/2014/main" id="{68A0C650-AAE5-C1A4-0506-F7D49FAF84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208" r="7392" b="-1"/>
          <a:stretch/>
        </p:blipFill>
        <p:spPr>
          <a:xfrm>
            <a:off x="7199440" y="10"/>
            <a:ext cx="499256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78337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F35DB090-93B5-4581-8D71-BB3839684B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A0DE92DF-4769-4DE9-93FD-EE312718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9619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640168-AE5C-D9A4-9529-6EE9C0882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643467"/>
            <a:ext cx="3888526" cy="1800526"/>
          </a:xfrm>
        </p:spPr>
        <p:txBody>
          <a:bodyPr>
            <a:normAutofit/>
          </a:bodyPr>
          <a:lstStyle/>
          <a:p>
            <a:r>
              <a:rPr lang="en-US" sz="3700"/>
              <a:t>Βελτιώσεις που μπορούν να γίνουν στο σύστημα.</a:t>
            </a:r>
          </a:p>
          <a:p>
            <a:endParaRPr lang="en-US" sz="37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24E203-DCD5-AC32-D224-B5288ACA1B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623381"/>
            <a:ext cx="3888528" cy="355358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Κατα</a:t>
            </a:r>
            <a:r>
              <a:rPr lang="en-US" sz="2400" err="1"/>
              <a:t>σκευή</a:t>
            </a:r>
            <a:r>
              <a:rPr lang="en-US" sz="2400" dirty="0"/>
              <a:t> </a:t>
            </a:r>
            <a:r>
              <a:rPr lang="en-US" sz="2400" b="1" err="1"/>
              <a:t>χειρο</a:t>
            </a:r>
            <a:r>
              <a:rPr lang="en-US" sz="2400" b="1" dirty="0"/>
              <a:t>π</a:t>
            </a:r>
            <a:r>
              <a:rPr lang="en-US" sz="2400" b="1" err="1"/>
              <a:t>οίητου</a:t>
            </a:r>
            <a:r>
              <a:rPr lang="en-US" sz="2400" b="1" dirty="0"/>
              <a:t> γα</a:t>
            </a:r>
            <a:r>
              <a:rPr lang="en-US" sz="2400" b="1" err="1"/>
              <a:t>ντιού</a:t>
            </a:r>
            <a:r>
              <a:rPr lang="en-US" sz="2400" dirty="0"/>
              <a:t> π</a:t>
            </a:r>
            <a:r>
              <a:rPr lang="en-US" sz="2400" err="1"/>
              <a:t>ροσ</a:t>
            </a:r>
            <a:r>
              <a:rPr lang="en-US" sz="2400" dirty="0"/>
              <a:t>α</a:t>
            </a:r>
            <a:r>
              <a:rPr lang="en-US" sz="2400" err="1"/>
              <a:t>ρμοσμένο</a:t>
            </a:r>
            <a:r>
              <a:rPr lang="en-US" sz="2400" dirty="0"/>
              <a:t> </a:t>
            </a:r>
            <a:r>
              <a:rPr lang="en-US" sz="2400" err="1"/>
              <a:t>στις</a:t>
            </a:r>
            <a:r>
              <a:rPr lang="en-US" sz="2400" dirty="0"/>
              <a:t> α</a:t>
            </a:r>
            <a:r>
              <a:rPr lang="en-US" sz="2400" err="1"/>
              <a:t>νάγκες</a:t>
            </a:r>
            <a:r>
              <a:rPr lang="en-US" sz="2400" dirty="0"/>
              <a:t> </a:t>
            </a:r>
            <a:r>
              <a:rPr lang="en-US" sz="2400" err="1"/>
              <a:t>του</a:t>
            </a:r>
            <a:r>
              <a:rPr lang="en-US" sz="2400" dirty="0"/>
              <a:t> </a:t>
            </a:r>
            <a:r>
              <a:rPr lang="en-US" sz="2400" err="1"/>
              <a:t>συστήμ</a:t>
            </a:r>
            <a:r>
              <a:rPr lang="en-US" sz="2400" dirty="0"/>
              <a:t>α</a:t>
            </a:r>
            <a:r>
              <a:rPr lang="en-US" sz="2400" err="1"/>
              <a:t>τος</a:t>
            </a:r>
            <a:endParaRPr lang="en-US" sz="2400"/>
          </a:p>
          <a:p>
            <a:r>
              <a:rPr lang="en-US" sz="2400" dirty="0"/>
              <a:t>Κατα</a:t>
            </a:r>
            <a:r>
              <a:rPr lang="en-US" sz="2400" dirty="0" err="1"/>
              <a:t>σκευή</a:t>
            </a:r>
            <a:r>
              <a:rPr lang="en-US" sz="2400" dirty="0"/>
              <a:t> </a:t>
            </a:r>
            <a:r>
              <a:rPr lang="en-US" sz="2400" b="1" dirty="0"/>
              <a:t>α</a:t>
            </a:r>
            <a:r>
              <a:rPr lang="en-US" sz="2400" b="1" dirty="0" err="1"/>
              <a:t>ισθητήρων</a:t>
            </a:r>
            <a:r>
              <a:rPr lang="en-US" sz="2400" b="1" dirty="0"/>
              <a:t> </a:t>
            </a:r>
            <a:r>
              <a:rPr lang="en-US" sz="2400" b="1" dirty="0" err="1"/>
              <a:t>κάμψης</a:t>
            </a:r>
            <a:r>
              <a:rPr lang="en-US" sz="2400" dirty="0"/>
              <a:t> π</a:t>
            </a:r>
            <a:r>
              <a:rPr lang="en-US" sz="2400" dirty="0" err="1"/>
              <a:t>ροσ</a:t>
            </a:r>
            <a:r>
              <a:rPr lang="en-US" sz="2400" dirty="0"/>
              <a:t>α</a:t>
            </a:r>
            <a:r>
              <a:rPr lang="en-US" sz="2400" dirty="0" err="1"/>
              <a:t>ρμοσμένους</a:t>
            </a:r>
            <a:r>
              <a:rPr lang="en-US" sz="2400" dirty="0"/>
              <a:t> </a:t>
            </a:r>
            <a:r>
              <a:rPr lang="en-US" sz="2400" dirty="0" err="1"/>
              <a:t>στις</a:t>
            </a:r>
            <a:r>
              <a:rPr lang="en-US" sz="2400" dirty="0"/>
              <a:t> α</a:t>
            </a:r>
            <a:r>
              <a:rPr lang="en-US" sz="2400" dirty="0" err="1"/>
              <a:t>νάγκες</a:t>
            </a:r>
            <a:r>
              <a:rPr lang="en-US" sz="2400" dirty="0"/>
              <a:t> </a:t>
            </a:r>
            <a:r>
              <a:rPr lang="en-US" sz="2400" dirty="0" err="1"/>
              <a:t>του</a:t>
            </a:r>
            <a:r>
              <a:rPr lang="en-US" sz="2400" dirty="0"/>
              <a:t> </a:t>
            </a:r>
            <a:r>
              <a:rPr lang="en-US" sz="2400" dirty="0" err="1"/>
              <a:t>συστήμ</a:t>
            </a:r>
            <a:r>
              <a:rPr lang="en-US" sz="2400" dirty="0"/>
              <a:t>α</a:t>
            </a:r>
            <a:r>
              <a:rPr lang="en-US" sz="2400" dirty="0" err="1"/>
              <a:t>τος</a:t>
            </a:r>
            <a:endParaRPr lang="en-US" sz="2400" dirty="0"/>
          </a:p>
          <a:p>
            <a:endParaRPr lang="en-US" sz="2000"/>
          </a:p>
        </p:txBody>
      </p:sp>
      <p:pic>
        <p:nvPicPr>
          <p:cNvPr id="6" name="Picture 5" descr="A hand wearing a glove&#10;&#10;AI-generated content may be incorrect.">
            <a:extLst>
              <a:ext uri="{FF2B5EF4-FFF2-40B4-BE49-F238E27FC236}">
                <a16:creationId xmlns:a16="http://schemas.microsoft.com/office/drawing/2014/main" id="{0BB1A492-C512-D598-DA54-94ED4576D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250" y="643234"/>
            <a:ext cx="4356679" cy="2624899"/>
          </a:xfrm>
          <a:prstGeom prst="rect">
            <a:avLst/>
          </a:prstGeom>
        </p:spPr>
      </p:pic>
      <p:pic>
        <p:nvPicPr>
          <p:cNvPr id="5" name="Picture 4" descr="Two pieces of paper with wires attached to them&#10;&#10;AI-generated content may be incorrect.">
            <a:extLst>
              <a:ext uri="{FF2B5EF4-FFF2-40B4-BE49-F238E27FC236}">
                <a16:creationId xmlns:a16="http://schemas.microsoft.com/office/drawing/2014/main" id="{3667EBBE-B658-F640-02AE-DEB3E82FB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646" y="3670829"/>
            <a:ext cx="4491887" cy="242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006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86F06-E012-AC54-70E4-145A62958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072" y="1289765"/>
            <a:ext cx="3651101" cy="4270963"/>
          </a:xfrm>
        </p:spPr>
        <p:txBody>
          <a:bodyPr anchor="ctr">
            <a:normAutofit/>
          </a:bodyPr>
          <a:lstStyle/>
          <a:p>
            <a:pPr algn="ctr"/>
            <a:r>
              <a:rPr lang="en-US" sz="4800">
                <a:solidFill>
                  <a:srgbClr val="FFFFFF"/>
                </a:solidFill>
                <a:ea typeface="+mj-lt"/>
                <a:cs typeface="+mj-lt"/>
              </a:rPr>
              <a:t>Σκοπός Παρουσίασης</a:t>
            </a:r>
            <a:endParaRPr lang="en-US" sz="4800">
              <a:solidFill>
                <a:srgbClr val="FFFFFF"/>
              </a:solidFill>
            </a:endParaRPr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518C3C-1980-16FA-4EBF-257D3B5E71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>
                <a:solidFill>
                  <a:schemeClr val="tx1">
                    <a:alpha val="80000"/>
                  </a:schemeClr>
                </a:solidFill>
                <a:ea typeface="+mn-lt"/>
                <a:cs typeface="+mn-lt"/>
              </a:rPr>
              <a:t>Τεχνολογία Haptic</a:t>
            </a: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  <a:ea typeface="+mn-lt"/>
                <a:cs typeface="+mn-lt"/>
              </a:rPr>
              <a:t>Flex Sensors, Servo Motors και Arduino</a:t>
            </a: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  <a:ea typeface="+mn-lt"/>
                <a:cs typeface="+mn-lt"/>
              </a:rPr>
              <a:t>Ροή του Συστήματος</a:t>
            </a: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  <a:ea typeface="+mn-lt"/>
                <a:cs typeface="+mn-lt"/>
              </a:rPr>
              <a:t>Ανάλυση Κώδικα</a:t>
            </a:r>
            <a:endParaRPr lang="en-US" sz="2000">
              <a:solidFill>
                <a:schemeClr val="tx1">
                  <a:alpha val="80000"/>
                </a:schemeClr>
              </a:solidFill>
            </a:endParaRP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  <a:ea typeface="+mn-lt"/>
                <a:cs typeface="+mn-lt"/>
              </a:rPr>
              <a:t>Εφαρμογές και Μελλοντικές Βελτιώσεις</a:t>
            </a:r>
            <a:endParaRPr lang="en-US" sz="2000">
              <a:solidFill>
                <a:schemeClr val="tx1">
                  <a:alpha val="80000"/>
                </a:schemeClr>
              </a:solidFill>
            </a:endParaRP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  <a:ea typeface="+mn-lt"/>
                <a:cs typeface="+mn-lt"/>
              </a:rPr>
              <a:t>Συνοπτική λίστα με τους βασικούς στόχους (π.χ., ακριβής ανίχνευση κινήσεων, χαμηλό κόστος, ευκολία χρήσης).</a:t>
            </a:r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4764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BB4C6-14E9-98EE-94A8-DD5A6CAC2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4" y="-6231"/>
            <a:ext cx="4234393" cy="1386165"/>
          </a:xfrm>
        </p:spPr>
        <p:txBody>
          <a:bodyPr anchor="b">
            <a:normAutofit/>
          </a:bodyPr>
          <a:lstStyle/>
          <a:p>
            <a:r>
              <a:rPr lang="en-US" sz="3600" err="1">
                <a:latin typeface="Aptos Display"/>
              </a:rPr>
              <a:t>Νέες</a:t>
            </a:r>
            <a:r>
              <a:rPr lang="en-US" sz="3600" dirty="0">
                <a:latin typeface="Aptos Display"/>
              </a:rPr>
              <a:t> </a:t>
            </a:r>
            <a:r>
              <a:rPr lang="en-US" sz="3600" err="1">
                <a:latin typeface="Aptos Display"/>
              </a:rPr>
              <a:t>λειτουργικότητες</a:t>
            </a:r>
            <a:r>
              <a:rPr lang="en-US" sz="3600" dirty="0">
                <a:latin typeface="Aptos Display"/>
              </a:rPr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5B5DC1-4AB2-0E94-B789-82B788C76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901" y="1598948"/>
            <a:ext cx="4766355" cy="498620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err="1"/>
              <a:t>Ενσωμάτωση</a:t>
            </a:r>
            <a:r>
              <a:rPr lang="en-US" sz="2400" b="1" dirty="0"/>
              <a:t> </a:t>
            </a:r>
            <a:r>
              <a:rPr lang="en-US" sz="2400" b="1" err="1"/>
              <a:t>φίλτρων</a:t>
            </a:r>
            <a:r>
              <a:rPr lang="en-US" sz="2400" dirty="0"/>
              <a:t> </a:t>
            </a:r>
            <a:r>
              <a:rPr lang="en-US" sz="2400" err="1"/>
              <a:t>γι</a:t>
            </a:r>
            <a:r>
              <a:rPr lang="en-US" sz="2400" dirty="0"/>
              <a:t>α </a:t>
            </a:r>
            <a:r>
              <a:rPr lang="en-US" sz="2400" err="1"/>
              <a:t>στις</a:t>
            </a:r>
            <a:r>
              <a:rPr lang="en-US" sz="2400" dirty="0"/>
              <a:t> </a:t>
            </a:r>
            <a:r>
              <a:rPr lang="en-US" sz="2400" err="1"/>
              <a:t>εισόδους</a:t>
            </a:r>
            <a:r>
              <a:rPr lang="en-US" sz="2400" dirty="0"/>
              <a:t> </a:t>
            </a:r>
            <a:r>
              <a:rPr lang="en-US" sz="2400" err="1"/>
              <a:t>γι</a:t>
            </a:r>
            <a:r>
              <a:rPr lang="en-US" sz="2400" dirty="0"/>
              <a:t>α κα</a:t>
            </a:r>
            <a:r>
              <a:rPr lang="en-US" sz="2400" err="1"/>
              <a:t>λύτερη</a:t>
            </a:r>
            <a:r>
              <a:rPr lang="en-US" sz="2400" dirty="0"/>
              <a:t> </a:t>
            </a:r>
            <a:r>
              <a:rPr lang="en-US" sz="2400" b="1" dirty="0"/>
              <a:t>επ</a:t>
            </a:r>
            <a:r>
              <a:rPr lang="en-US" sz="2400" b="1" err="1"/>
              <a:t>εξεργ</a:t>
            </a:r>
            <a:r>
              <a:rPr lang="en-US" sz="2400" b="1" dirty="0"/>
              <a:t>α</a:t>
            </a:r>
            <a:r>
              <a:rPr lang="en-US" sz="2400" b="1" err="1"/>
              <a:t>σί</a:t>
            </a:r>
            <a:r>
              <a:rPr lang="en-US" sz="2400" b="1" dirty="0"/>
              <a:t>α</a:t>
            </a:r>
            <a:r>
              <a:rPr lang="en-US" sz="2400" dirty="0"/>
              <a:t> και </a:t>
            </a:r>
            <a:r>
              <a:rPr lang="en-US" sz="2400" b="1" dirty="0"/>
              <a:t>κατα</a:t>
            </a:r>
            <a:r>
              <a:rPr lang="en-US" sz="2400" b="1" err="1"/>
              <a:t>νομή</a:t>
            </a:r>
            <a:r>
              <a:rPr lang="en-US" sz="2400" b="1" dirty="0"/>
              <a:t> </a:t>
            </a:r>
            <a:r>
              <a:rPr lang="en-US" sz="2400" err="1"/>
              <a:t>των</a:t>
            </a:r>
            <a:r>
              <a:rPr lang="en-US" sz="2400" dirty="0"/>
              <a:t> </a:t>
            </a:r>
            <a:r>
              <a:rPr lang="en-US" sz="2400" err="1"/>
              <a:t>τιμών</a:t>
            </a:r>
            <a:r>
              <a:rPr lang="en-US" sz="2400" dirty="0"/>
              <a:t> </a:t>
            </a:r>
            <a:r>
              <a:rPr lang="en-US" sz="2400" err="1"/>
              <a:t>των</a:t>
            </a:r>
            <a:r>
              <a:rPr lang="en-US" sz="2400" dirty="0"/>
              <a:t> α</a:t>
            </a:r>
            <a:r>
              <a:rPr lang="en-US" sz="2400" err="1"/>
              <a:t>ισθητήρων</a:t>
            </a:r>
            <a:r>
              <a:rPr lang="en-US" sz="2400" dirty="0"/>
              <a:t>.</a:t>
            </a:r>
          </a:p>
          <a:p>
            <a:r>
              <a:rPr lang="en-US" sz="2400" err="1"/>
              <a:t>Ενσωμάτωση</a:t>
            </a:r>
            <a:r>
              <a:rPr lang="en-US" sz="2400" dirty="0"/>
              <a:t> </a:t>
            </a:r>
            <a:r>
              <a:rPr lang="en-US" sz="2400" b="1" err="1"/>
              <a:t>Συν</a:t>
            </a:r>
            <a:r>
              <a:rPr lang="en-US" sz="2400" b="1" dirty="0"/>
              <a:t>α</a:t>
            </a:r>
            <a:r>
              <a:rPr lang="en-US" sz="2400" b="1" err="1"/>
              <a:t>ρτήσεων</a:t>
            </a:r>
            <a:r>
              <a:rPr lang="en-US" sz="2400" dirty="0"/>
              <a:t> </a:t>
            </a:r>
            <a:r>
              <a:rPr lang="en-US" sz="2400" err="1"/>
              <a:t>γι</a:t>
            </a:r>
            <a:r>
              <a:rPr lang="en-US" sz="2400" dirty="0"/>
              <a:t>α </a:t>
            </a:r>
            <a:r>
              <a:rPr lang="en-US" sz="2400" b="1" err="1"/>
              <a:t>εξομάλυνση</a:t>
            </a:r>
            <a:r>
              <a:rPr lang="en-US" sz="2400" b="1" dirty="0"/>
              <a:t> </a:t>
            </a:r>
            <a:r>
              <a:rPr lang="en-US" sz="2400" b="1" err="1"/>
              <a:t>των</a:t>
            </a:r>
            <a:r>
              <a:rPr lang="en-US" sz="2400" b="1" dirty="0"/>
              <a:t> </a:t>
            </a:r>
            <a:r>
              <a:rPr lang="en-US" sz="2400" b="1" err="1"/>
              <a:t>σημάτων</a:t>
            </a:r>
            <a:r>
              <a:rPr lang="en-US" sz="2400" b="1" dirty="0"/>
              <a:t> </a:t>
            </a:r>
            <a:r>
              <a:rPr lang="en-US" sz="2400" b="1" err="1"/>
              <a:t>ελέγχου</a:t>
            </a:r>
            <a:r>
              <a:rPr lang="en-US" sz="2400" dirty="0"/>
              <a:t>  και </a:t>
            </a:r>
            <a:r>
              <a:rPr lang="en-US" sz="2400" b="1" err="1"/>
              <a:t>ομ</a:t>
            </a:r>
            <a:r>
              <a:rPr lang="en-US" sz="2400" b="1" dirty="0"/>
              <a:t>α</a:t>
            </a:r>
            <a:r>
              <a:rPr lang="en-US" sz="2400" b="1" err="1"/>
              <a:t>λο</a:t>
            </a:r>
            <a:r>
              <a:rPr lang="en-US" sz="2400" b="1" dirty="0"/>
              <a:t>π</a:t>
            </a:r>
            <a:r>
              <a:rPr lang="en-US" sz="2400" b="1" err="1"/>
              <a:t>οίηση</a:t>
            </a:r>
            <a:r>
              <a:rPr lang="en-US" sz="2400" b="1" dirty="0"/>
              <a:t> </a:t>
            </a:r>
            <a:r>
              <a:rPr lang="en-US" sz="2400" b="1" err="1"/>
              <a:t>των</a:t>
            </a:r>
            <a:r>
              <a:rPr lang="en-US" sz="2400" b="1" dirty="0"/>
              <a:t> </a:t>
            </a:r>
            <a:r>
              <a:rPr lang="en-US" sz="2400" b="1" err="1"/>
              <a:t>κινήσεων</a:t>
            </a:r>
            <a:r>
              <a:rPr lang="en-US" sz="2400" dirty="0"/>
              <a:t> </a:t>
            </a:r>
            <a:r>
              <a:rPr lang="en-US" sz="2400" err="1"/>
              <a:t>των</a:t>
            </a:r>
            <a:r>
              <a:rPr lang="en-US" sz="2400" dirty="0"/>
              <a:t> servo.</a:t>
            </a:r>
          </a:p>
          <a:p>
            <a:r>
              <a:rPr lang="en-US" sz="2400" b="1" dirty="0"/>
              <a:t>Απ</a:t>
            </a:r>
            <a:r>
              <a:rPr lang="en-US" sz="2400" b="1" err="1"/>
              <a:t>ομ</a:t>
            </a:r>
            <a:r>
              <a:rPr lang="en-US" sz="2400" b="1" dirty="0"/>
              <a:t>α</a:t>
            </a:r>
            <a:r>
              <a:rPr lang="en-US" sz="2400" b="1" err="1"/>
              <a:t>κρυσμένη</a:t>
            </a:r>
            <a:r>
              <a:rPr lang="en-US" sz="2400" b="1" dirty="0"/>
              <a:t> επ</a:t>
            </a:r>
            <a:r>
              <a:rPr lang="en-US" sz="2400" b="1" err="1"/>
              <a:t>ικοινωνί</a:t>
            </a:r>
            <a:r>
              <a:rPr lang="en-US" sz="2400" b="1" dirty="0"/>
              <a:t>α</a:t>
            </a:r>
            <a:r>
              <a:rPr lang="en-US" sz="2400" dirty="0"/>
              <a:t> </a:t>
            </a:r>
            <a:r>
              <a:rPr lang="en-US" sz="2400" err="1"/>
              <a:t>τoυ</a:t>
            </a:r>
            <a:r>
              <a:rPr lang="en-US" sz="2400" dirty="0"/>
              <a:t> γα</a:t>
            </a:r>
            <a:r>
              <a:rPr lang="en-US" sz="2400" err="1"/>
              <a:t>ντιού</a:t>
            </a:r>
            <a:r>
              <a:rPr lang="en-US" sz="2400" dirty="0"/>
              <a:t> και </a:t>
            </a:r>
            <a:r>
              <a:rPr lang="en-US" sz="2400" b="1" err="1"/>
              <a:t>έλεγχος</a:t>
            </a:r>
            <a:r>
              <a:rPr lang="en-US" sz="2400" dirty="0"/>
              <a:t> </a:t>
            </a:r>
            <a:r>
              <a:rPr lang="en-US" sz="2400" err="1"/>
              <a:t>του</a:t>
            </a:r>
            <a:r>
              <a:rPr lang="en-US" sz="2400" dirty="0"/>
              <a:t> βρα</a:t>
            </a:r>
            <a:r>
              <a:rPr lang="en-US" sz="2400" err="1"/>
              <a:t>χίων</a:t>
            </a:r>
            <a:r>
              <a:rPr lang="en-US" sz="2400" dirty="0"/>
              <a:t>α </a:t>
            </a:r>
            <a:r>
              <a:rPr lang="en-US" sz="2400" err="1"/>
              <a:t>με</a:t>
            </a:r>
            <a:r>
              <a:rPr lang="en-US" sz="2400" dirty="0"/>
              <a:t> </a:t>
            </a:r>
            <a:r>
              <a:rPr lang="en-US" sz="2400" b="1" err="1"/>
              <a:t>bluetooth</a:t>
            </a:r>
            <a:r>
              <a:rPr lang="en-US" sz="2400" b="1" dirty="0"/>
              <a:t>.</a:t>
            </a:r>
          </a:p>
          <a:p>
            <a:r>
              <a:rPr lang="en-US" sz="2400" err="1">
                <a:ea typeface="+mn-lt"/>
                <a:cs typeface="+mn-lt"/>
              </a:rPr>
              <a:t>Ενσωμάτωση</a:t>
            </a:r>
            <a:r>
              <a:rPr lang="en-US" sz="2400" b="1" dirty="0">
                <a:ea typeface="+mn-lt"/>
                <a:cs typeface="+mn-lt"/>
              </a:rPr>
              <a:t> machine learning </a:t>
            </a:r>
            <a:r>
              <a:rPr lang="en-US" sz="2400" err="1">
                <a:ea typeface="+mn-lt"/>
                <a:cs typeface="+mn-lt"/>
              </a:rPr>
              <a:t>γι</a:t>
            </a:r>
            <a:r>
              <a:rPr lang="en-US" sz="2400" dirty="0">
                <a:ea typeface="+mn-lt"/>
                <a:cs typeface="+mn-lt"/>
              </a:rPr>
              <a:t>α</a:t>
            </a:r>
            <a:r>
              <a:rPr lang="en-US" sz="2400" b="1" dirty="0">
                <a:ea typeface="+mn-lt"/>
                <a:cs typeface="+mn-lt"/>
              </a:rPr>
              <a:t> ανα</a:t>
            </a:r>
            <a:r>
              <a:rPr lang="en-US" sz="2400" b="1" err="1">
                <a:ea typeface="+mn-lt"/>
                <a:cs typeface="+mn-lt"/>
              </a:rPr>
              <a:t>γνώριση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κινήσεων</a:t>
            </a:r>
            <a:r>
              <a:rPr lang="en-US" sz="2400" b="1" dirty="0">
                <a:ea typeface="+mn-lt"/>
                <a:cs typeface="+mn-lt"/>
              </a:rPr>
              <a:t>/</a:t>
            </a:r>
            <a:r>
              <a:rPr lang="en-US" sz="2400" b="1" err="1">
                <a:ea typeface="+mn-lt"/>
                <a:cs typeface="+mn-lt"/>
              </a:rPr>
              <a:t>θέσεων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του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χεριού</a:t>
            </a:r>
            <a:r>
              <a:rPr lang="en-US" sz="2400" dirty="0">
                <a:ea typeface="+mn-lt"/>
                <a:cs typeface="+mn-lt"/>
              </a:rPr>
              <a:t>.</a:t>
            </a:r>
          </a:p>
        </p:txBody>
      </p:sp>
      <p:pic>
        <p:nvPicPr>
          <p:cNvPr id="4" name="Picture 3" descr="A screenshot of a computer code&#10;&#10;AI-generated content may be incorrect.">
            <a:extLst>
              <a:ext uri="{FF2B5EF4-FFF2-40B4-BE49-F238E27FC236}">
                <a16:creationId xmlns:a16="http://schemas.microsoft.com/office/drawing/2014/main" id="{A0AB32B9-094A-3351-EC8F-55E4FDDB7D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943" b="2"/>
          <a:stretch/>
        </p:blipFill>
        <p:spPr>
          <a:xfrm>
            <a:off x="5854890" y="877414"/>
            <a:ext cx="5453545" cy="4984683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434FA563-76F6-CDCF-AEA0-A7B78E446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D2E3CAA-F1BA-6695-301D-22564C382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F3F0F2C-04A5-144D-BDCF-C387072897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00286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3882A3-F1BA-0770-A837-E3AAD2F51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en-US" err="1">
                <a:ea typeface="+mj-lt"/>
                <a:cs typeface="+mj-lt"/>
              </a:rPr>
              <a:t>Δυνητικές</a:t>
            </a:r>
            <a:r>
              <a:rPr lang="en-US">
                <a:ea typeface="+mj-lt"/>
                <a:cs typeface="+mj-lt"/>
              </a:rPr>
              <a:t> </a:t>
            </a:r>
            <a:r>
              <a:rPr lang="en-US" err="1">
                <a:ea typeface="+mj-lt"/>
                <a:cs typeface="+mj-lt"/>
              </a:rPr>
              <a:t>Εφ</a:t>
            </a:r>
            <a:r>
              <a:rPr lang="en-US">
                <a:ea typeface="+mj-lt"/>
                <a:cs typeface="+mj-lt"/>
              </a:rPr>
              <a:t>α</a:t>
            </a:r>
            <a:r>
              <a:rPr lang="en-US" err="1">
                <a:ea typeface="+mj-lt"/>
                <a:cs typeface="+mj-lt"/>
              </a:rPr>
              <a:t>ρμογές</a:t>
            </a:r>
            <a:endParaRPr lang="en-US" err="1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58E4E-7F58-13B5-D510-BA1E3D33A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Ια</a:t>
            </a:r>
            <a:r>
              <a:rPr lang="en-US" b="1" dirty="0" err="1"/>
              <a:t>τρική</a:t>
            </a:r>
            <a:r>
              <a:rPr lang="en-US" b="1" dirty="0"/>
              <a:t> / Απ</a:t>
            </a:r>
            <a:r>
              <a:rPr lang="en-US" b="1" dirty="0" err="1"/>
              <a:t>οκ</a:t>
            </a:r>
            <a:r>
              <a:rPr lang="en-US" b="1" dirty="0"/>
              <a:t>α</a:t>
            </a:r>
            <a:r>
              <a:rPr lang="en-US" b="1" dirty="0" err="1"/>
              <a:t>τάστ</a:t>
            </a:r>
            <a:r>
              <a:rPr lang="en-US" b="1" dirty="0"/>
              <a:t>α</a:t>
            </a:r>
            <a:r>
              <a:rPr lang="en-US" b="1" dirty="0" err="1"/>
              <a:t>ση</a:t>
            </a:r>
            <a:r>
              <a:rPr lang="en-US" b="1" dirty="0">
                <a:ea typeface="+mn-lt"/>
                <a:cs typeface="+mn-lt"/>
              </a:rPr>
              <a:t> και </a:t>
            </a:r>
            <a:r>
              <a:rPr lang="en-US" b="1" dirty="0" err="1">
                <a:ea typeface="+mn-lt"/>
                <a:cs typeface="+mn-lt"/>
              </a:rPr>
              <a:t>Φυσικοθερ</a:t>
            </a:r>
            <a:r>
              <a:rPr lang="en-US" b="1" dirty="0">
                <a:ea typeface="+mn-lt"/>
                <a:cs typeface="+mn-lt"/>
              </a:rPr>
              <a:t>απ</a:t>
            </a:r>
            <a:r>
              <a:rPr lang="en-US" b="1" dirty="0" err="1">
                <a:ea typeface="+mn-lt"/>
                <a:cs typeface="+mn-lt"/>
              </a:rPr>
              <a:t>εί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  <a:p>
            <a:r>
              <a:rPr lang="en-US" err="1">
                <a:ea typeface="+mn-lt"/>
                <a:cs typeface="+mn-lt"/>
              </a:rPr>
              <a:t>Το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γάντι</a:t>
            </a:r>
            <a:r>
              <a:rPr lang="en-US" dirty="0">
                <a:ea typeface="+mn-lt"/>
                <a:cs typeface="+mn-lt"/>
              </a:rPr>
              <a:t> μπ</a:t>
            </a:r>
            <a:r>
              <a:rPr lang="en-US" err="1">
                <a:ea typeface="+mn-lt"/>
                <a:cs typeface="+mn-lt"/>
              </a:rPr>
              <a:t>ορεί</a:t>
            </a:r>
            <a:r>
              <a:rPr lang="en-US" dirty="0">
                <a:ea typeface="+mn-lt"/>
                <a:cs typeface="+mn-lt"/>
              </a:rPr>
              <a:t> να </a:t>
            </a:r>
            <a:r>
              <a:rPr lang="en-US" err="1">
                <a:ea typeface="+mn-lt"/>
                <a:cs typeface="+mn-lt"/>
              </a:rPr>
              <a:t>χρησιμο</a:t>
            </a:r>
            <a:r>
              <a:rPr lang="en-US" dirty="0">
                <a:ea typeface="+mn-lt"/>
                <a:cs typeface="+mn-lt"/>
              </a:rPr>
              <a:t>π</a:t>
            </a:r>
            <a:r>
              <a:rPr lang="en-US" err="1">
                <a:ea typeface="+mn-lt"/>
                <a:cs typeface="+mn-lt"/>
              </a:rPr>
              <a:t>οιηθεί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γι</a:t>
            </a:r>
            <a:r>
              <a:rPr lang="en-US" dirty="0">
                <a:ea typeface="+mn-lt"/>
                <a:cs typeface="+mn-lt"/>
              </a:rPr>
              <a:t>α </a:t>
            </a:r>
            <a:r>
              <a:rPr lang="en-US" err="1">
                <a:ea typeface="+mn-lt"/>
                <a:cs typeface="+mn-lt"/>
              </a:rPr>
              <a:t>την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ea typeface="+mn-lt"/>
                <a:cs typeface="+mn-lt"/>
              </a:rPr>
              <a:t>παρα</a:t>
            </a:r>
            <a:r>
              <a:rPr lang="en-US" b="1" err="1">
                <a:ea typeface="+mn-lt"/>
                <a:cs typeface="+mn-lt"/>
              </a:rPr>
              <a:t>κολούθηση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της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κίνησης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των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ea typeface="+mn-lt"/>
                <a:cs typeface="+mn-lt"/>
              </a:rPr>
              <a:t>δα</a:t>
            </a:r>
            <a:r>
              <a:rPr lang="en-US" b="1" err="1">
                <a:ea typeface="+mn-lt"/>
                <a:cs typeface="+mn-lt"/>
              </a:rPr>
              <a:t>κτύλων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dirty="0">
                <a:ea typeface="+mn-lt"/>
                <a:cs typeface="+mn-lt"/>
              </a:rPr>
              <a:t>και </a:t>
            </a:r>
            <a:r>
              <a:rPr lang="en-US" err="1">
                <a:ea typeface="+mn-lt"/>
                <a:cs typeface="+mn-lt"/>
              </a:rPr>
              <a:t>της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ea typeface="+mn-lt"/>
                <a:cs typeface="+mn-lt"/>
              </a:rPr>
              <a:t>πα</a:t>
            </a:r>
            <a:r>
              <a:rPr lang="en-US" b="1" err="1">
                <a:ea typeface="+mn-lt"/>
                <a:cs typeface="+mn-lt"/>
              </a:rPr>
              <a:t>λάμης</a:t>
            </a:r>
            <a:r>
              <a:rPr lang="en-US" dirty="0">
                <a:ea typeface="+mn-lt"/>
                <a:cs typeface="+mn-lt"/>
              </a:rPr>
              <a:t> κα</a:t>
            </a:r>
            <a:r>
              <a:rPr lang="en-US" err="1">
                <a:ea typeface="+mn-lt"/>
                <a:cs typeface="+mn-lt"/>
              </a:rPr>
              <a:t>τά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τη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διάρκει</a:t>
            </a:r>
            <a:r>
              <a:rPr lang="en-US" dirty="0">
                <a:ea typeface="+mn-lt"/>
                <a:cs typeface="+mn-lt"/>
              </a:rPr>
              <a:t>α 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err="1">
                <a:ea typeface="+mn-lt"/>
                <a:cs typeface="+mn-lt"/>
              </a:rPr>
              <a:t>σκήσεων</a:t>
            </a:r>
            <a:r>
              <a:rPr lang="en-US" b="1" dirty="0">
                <a:ea typeface="+mn-lt"/>
                <a:cs typeface="+mn-lt"/>
              </a:rPr>
              <a:t> απ</a:t>
            </a:r>
            <a:r>
              <a:rPr lang="en-US" b="1" err="1">
                <a:ea typeface="+mn-lt"/>
                <a:cs typeface="+mn-lt"/>
              </a:rPr>
              <a:t>οκ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err="1">
                <a:ea typeface="+mn-lt"/>
                <a:cs typeface="+mn-lt"/>
              </a:rPr>
              <a:t>τάστ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err="1">
                <a:ea typeface="+mn-lt"/>
                <a:cs typeface="+mn-lt"/>
              </a:rPr>
              <a:t>σης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err="1">
                <a:ea typeface="+mn-lt"/>
                <a:cs typeface="+mn-lt"/>
              </a:rPr>
              <a:t>Οι</a:t>
            </a:r>
            <a:r>
              <a:rPr lang="en-US" dirty="0">
                <a:ea typeface="+mn-lt"/>
                <a:cs typeface="+mn-lt"/>
              </a:rPr>
              <a:t> α</a:t>
            </a:r>
            <a:r>
              <a:rPr lang="en-US" err="1">
                <a:ea typeface="+mn-lt"/>
                <a:cs typeface="+mn-lt"/>
              </a:rPr>
              <a:t>ισθητήρες</a:t>
            </a:r>
            <a:r>
              <a:rPr lang="en-US" dirty="0">
                <a:ea typeface="+mn-lt"/>
                <a:cs typeface="+mn-lt"/>
              </a:rPr>
              <a:t> πα</a:t>
            </a:r>
            <a:r>
              <a:rPr lang="en-US" err="1">
                <a:ea typeface="+mn-lt"/>
                <a:cs typeface="+mn-lt"/>
              </a:rPr>
              <a:t>ρέχουν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err="1">
                <a:ea typeface="+mn-lt"/>
                <a:cs typeface="+mn-lt"/>
              </a:rPr>
              <a:t>κρι</a:t>
            </a:r>
            <a:r>
              <a:rPr lang="en-US" b="1" dirty="0">
                <a:ea typeface="+mn-lt"/>
                <a:cs typeface="+mn-lt"/>
              </a:rPr>
              <a:t>βή </a:t>
            </a:r>
            <a:r>
              <a:rPr lang="en-US" b="1" err="1">
                <a:ea typeface="+mn-lt"/>
                <a:cs typeface="+mn-lt"/>
              </a:rPr>
              <a:t>δεδομέν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γι</a:t>
            </a:r>
            <a:r>
              <a:rPr lang="en-US" dirty="0">
                <a:ea typeface="+mn-lt"/>
                <a:cs typeface="+mn-lt"/>
              </a:rPr>
              <a:t>α </a:t>
            </a:r>
            <a:r>
              <a:rPr lang="en-US" err="1">
                <a:ea typeface="+mn-lt"/>
                <a:cs typeface="+mn-lt"/>
              </a:rPr>
              <a:t>την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ea typeface="+mn-lt"/>
                <a:cs typeface="+mn-lt"/>
              </a:rPr>
              <a:t>π</a:t>
            </a:r>
            <a:r>
              <a:rPr lang="en-US" b="1" err="1">
                <a:ea typeface="+mn-lt"/>
                <a:cs typeface="+mn-lt"/>
              </a:rPr>
              <a:t>ρόοδο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του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err="1">
                <a:ea typeface="+mn-lt"/>
                <a:cs typeface="+mn-lt"/>
              </a:rPr>
              <a:t>σθενούς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endParaRPr lang="en-US" dirty="0">
              <a:ea typeface="+mn-lt"/>
              <a:cs typeface="+mn-lt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47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3882A3-F1BA-0770-A837-E3AAD2F51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en-US" err="1">
                <a:ea typeface="+mj-lt"/>
                <a:cs typeface="+mj-lt"/>
              </a:rPr>
              <a:t>Δυνητικές</a:t>
            </a:r>
            <a:r>
              <a:rPr lang="en-US">
                <a:ea typeface="+mj-lt"/>
                <a:cs typeface="+mj-lt"/>
              </a:rPr>
              <a:t> </a:t>
            </a:r>
            <a:r>
              <a:rPr lang="en-US" err="1">
                <a:ea typeface="+mj-lt"/>
                <a:cs typeface="+mj-lt"/>
              </a:rPr>
              <a:t>Εφ</a:t>
            </a:r>
            <a:r>
              <a:rPr lang="en-US">
                <a:ea typeface="+mj-lt"/>
                <a:cs typeface="+mj-lt"/>
              </a:rPr>
              <a:t>α</a:t>
            </a:r>
            <a:r>
              <a:rPr lang="en-US" err="1">
                <a:ea typeface="+mj-lt"/>
                <a:cs typeface="+mj-lt"/>
              </a:rPr>
              <a:t>ρμογές</a:t>
            </a:r>
            <a:endParaRPr lang="en-US" err="1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58E4E-7F58-13B5-D510-BA1E3D33A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219" y="1566833"/>
            <a:ext cx="6205470" cy="461013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 err="1"/>
              <a:t>Ρομ</a:t>
            </a:r>
            <a:r>
              <a:rPr lang="en-US" b="1" dirty="0"/>
              <a:t>π</a:t>
            </a:r>
            <a:r>
              <a:rPr lang="en-US" b="1" dirty="0" err="1"/>
              <a:t>οτική</a:t>
            </a:r>
            <a:endParaRPr lang="en-US" sz="2600" dirty="0" err="1"/>
          </a:p>
          <a:p>
            <a:r>
              <a:rPr lang="en-US" sz="2600" b="1" dirty="0">
                <a:ea typeface="+mn-lt"/>
                <a:cs typeface="+mn-lt"/>
              </a:rPr>
              <a:t>Απ</a:t>
            </a:r>
            <a:r>
              <a:rPr lang="en-US" sz="2600" b="1" dirty="0" err="1">
                <a:ea typeface="+mn-lt"/>
                <a:cs typeface="+mn-lt"/>
              </a:rPr>
              <a:t>ομ</a:t>
            </a:r>
            <a:r>
              <a:rPr lang="en-US" sz="2600" b="1" dirty="0">
                <a:ea typeface="+mn-lt"/>
                <a:cs typeface="+mn-lt"/>
              </a:rPr>
              <a:t>α</a:t>
            </a:r>
            <a:r>
              <a:rPr lang="en-US" sz="2600" b="1" dirty="0" err="1">
                <a:ea typeface="+mn-lt"/>
                <a:cs typeface="+mn-lt"/>
              </a:rPr>
              <a:t>κρυσμένος</a:t>
            </a:r>
            <a:r>
              <a:rPr lang="en-US" sz="2600" b="1" dirty="0">
                <a:ea typeface="+mn-lt"/>
                <a:cs typeface="+mn-lt"/>
              </a:rPr>
              <a:t> </a:t>
            </a:r>
            <a:r>
              <a:rPr lang="en-US" sz="2600" b="1" dirty="0" err="1">
                <a:ea typeface="+mn-lt"/>
                <a:cs typeface="+mn-lt"/>
              </a:rPr>
              <a:t>Έλεγχος</a:t>
            </a:r>
            <a:r>
              <a:rPr lang="en-US" sz="2600" b="1" dirty="0">
                <a:ea typeface="+mn-lt"/>
                <a:cs typeface="+mn-lt"/>
              </a:rPr>
              <a:t> </a:t>
            </a:r>
            <a:r>
              <a:rPr lang="en-US" sz="2600" b="1" dirty="0" err="1">
                <a:ea typeface="+mn-lt"/>
                <a:cs typeface="+mn-lt"/>
              </a:rPr>
              <a:t>Ρομ</a:t>
            </a:r>
            <a:r>
              <a:rPr lang="en-US" sz="2600" b="1" dirty="0">
                <a:ea typeface="+mn-lt"/>
                <a:cs typeface="+mn-lt"/>
              </a:rPr>
              <a:t>π</a:t>
            </a:r>
            <a:r>
              <a:rPr lang="en-US" sz="2600" b="1" dirty="0" err="1">
                <a:ea typeface="+mn-lt"/>
                <a:cs typeface="+mn-lt"/>
              </a:rPr>
              <a:t>ότ</a:t>
            </a:r>
            <a:r>
              <a:rPr lang="en-US" sz="2600" dirty="0">
                <a:ea typeface="+mn-lt"/>
                <a:cs typeface="+mn-lt"/>
              </a:rPr>
              <a:t>:</a:t>
            </a:r>
            <a:endParaRPr lang="en-US">
              <a:ea typeface="+mn-lt"/>
              <a:cs typeface="+mn-lt"/>
            </a:endParaRPr>
          </a:p>
          <a:p>
            <a:r>
              <a:rPr lang="en-US" sz="2600" dirty="0" err="1">
                <a:ea typeface="+mn-lt"/>
                <a:cs typeface="+mn-lt"/>
              </a:rPr>
              <a:t>Το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γάντι</a:t>
            </a:r>
            <a:r>
              <a:rPr lang="en-US" sz="2600" dirty="0">
                <a:ea typeface="+mn-lt"/>
                <a:cs typeface="+mn-lt"/>
              </a:rPr>
              <a:t> επ</a:t>
            </a:r>
            <a:r>
              <a:rPr lang="en-US" sz="2600" dirty="0" err="1">
                <a:ea typeface="+mn-lt"/>
                <a:cs typeface="+mn-lt"/>
              </a:rPr>
              <a:t>ιτρέ</a:t>
            </a:r>
            <a:r>
              <a:rPr lang="en-US" sz="2600" dirty="0">
                <a:ea typeface="+mn-lt"/>
                <a:cs typeface="+mn-lt"/>
              </a:rPr>
              <a:t>π</a:t>
            </a:r>
            <a:r>
              <a:rPr lang="en-US" sz="2600" dirty="0" err="1">
                <a:ea typeface="+mn-lt"/>
                <a:cs typeface="+mn-lt"/>
              </a:rPr>
              <a:t>ει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στους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χειριστές</a:t>
            </a:r>
            <a:r>
              <a:rPr lang="en-US" sz="2600" dirty="0">
                <a:ea typeface="+mn-lt"/>
                <a:cs typeface="+mn-lt"/>
              </a:rPr>
              <a:t> να </a:t>
            </a:r>
            <a:r>
              <a:rPr lang="en-US" sz="2600" dirty="0" err="1">
                <a:ea typeface="+mn-lt"/>
                <a:cs typeface="+mn-lt"/>
              </a:rPr>
              <a:t>ελέγχουν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ρομ</a:t>
            </a:r>
            <a:r>
              <a:rPr lang="en-US" sz="2600" dirty="0">
                <a:ea typeface="+mn-lt"/>
                <a:cs typeface="+mn-lt"/>
              </a:rPr>
              <a:t>π</a:t>
            </a:r>
            <a:r>
              <a:rPr lang="en-US" sz="2600" dirty="0" err="1">
                <a:ea typeface="+mn-lt"/>
                <a:cs typeface="+mn-lt"/>
              </a:rPr>
              <a:t>οτικά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χέρι</a:t>
            </a:r>
            <a:r>
              <a:rPr lang="en-US" sz="2600" dirty="0">
                <a:ea typeface="+mn-lt"/>
                <a:cs typeface="+mn-lt"/>
              </a:rPr>
              <a:t>α ή βρα</a:t>
            </a:r>
            <a:r>
              <a:rPr lang="en-US" sz="2600" dirty="0" err="1">
                <a:ea typeface="+mn-lt"/>
                <a:cs typeface="+mn-lt"/>
              </a:rPr>
              <a:t>χίονες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με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φυσική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κίνηση</a:t>
            </a:r>
            <a:r>
              <a:rPr lang="en-US" sz="2600" dirty="0">
                <a:ea typeface="+mn-lt"/>
                <a:cs typeface="+mn-lt"/>
              </a:rPr>
              <a:t>, α</a:t>
            </a:r>
            <a:r>
              <a:rPr lang="en-US" sz="2600" dirty="0" err="1">
                <a:ea typeface="+mn-lt"/>
                <a:cs typeface="+mn-lt"/>
              </a:rPr>
              <a:t>υξάνοντ</a:t>
            </a:r>
            <a:r>
              <a:rPr lang="en-US" sz="2600" dirty="0">
                <a:ea typeface="+mn-lt"/>
                <a:cs typeface="+mn-lt"/>
              </a:rPr>
              <a:t>ας </a:t>
            </a:r>
            <a:r>
              <a:rPr lang="en-US" sz="2600" dirty="0" err="1">
                <a:ea typeface="+mn-lt"/>
                <a:cs typeface="+mn-lt"/>
              </a:rPr>
              <a:t>την</a:t>
            </a:r>
            <a:r>
              <a:rPr lang="en-US" sz="2600" dirty="0">
                <a:ea typeface="+mn-lt"/>
                <a:cs typeface="+mn-lt"/>
              </a:rPr>
              <a:t> α</a:t>
            </a:r>
            <a:r>
              <a:rPr lang="en-US" sz="2600" dirty="0" err="1">
                <a:ea typeface="+mn-lt"/>
                <a:cs typeface="+mn-lt"/>
              </a:rPr>
              <a:t>κρί</a:t>
            </a:r>
            <a:r>
              <a:rPr lang="en-US" sz="2600" dirty="0">
                <a:ea typeface="+mn-lt"/>
                <a:cs typeface="+mn-lt"/>
              </a:rPr>
              <a:t>β</a:t>
            </a:r>
            <a:r>
              <a:rPr lang="en-US" sz="2600" dirty="0" err="1">
                <a:ea typeface="+mn-lt"/>
                <a:cs typeface="+mn-lt"/>
              </a:rPr>
              <a:t>ει</a:t>
            </a:r>
            <a:r>
              <a:rPr lang="en-US" sz="2600" dirty="0">
                <a:ea typeface="+mn-lt"/>
                <a:cs typeface="+mn-lt"/>
              </a:rPr>
              <a:t>α και </a:t>
            </a:r>
            <a:r>
              <a:rPr lang="en-US" sz="2600" dirty="0" err="1">
                <a:ea typeface="+mn-lt"/>
                <a:cs typeface="+mn-lt"/>
              </a:rPr>
              <a:t>την</a:t>
            </a:r>
            <a:r>
              <a:rPr lang="en-US" sz="2600" dirty="0">
                <a:ea typeface="+mn-lt"/>
                <a:cs typeface="+mn-lt"/>
              </a:rPr>
              <a:t> τα</a:t>
            </a:r>
            <a:r>
              <a:rPr lang="en-US" sz="2600" dirty="0" err="1">
                <a:ea typeface="+mn-lt"/>
                <a:cs typeface="+mn-lt"/>
              </a:rPr>
              <a:t>χύτητ</a:t>
            </a:r>
            <a:r>
              <a:rPr lang="en-US" sz="2600" dirty="0">
                <a:ea typeface="+mn-lt"/>
                <a:cs typeface="+mn-lt"/>
              </a:rPr>
              <a:t>α α</a:t>
            </a:r>
            <a:r>
              <a:rPr lang="en-US" sz="2600" dirty="0" err="1">
                <a:ea typeface="+mn-lt"/>
                <a:cs typeface="+mn-lt"/>
              </a:rPr>
              <a:t>ντίδρ</a:t>
            </a:r>
            <a:r>
              <a:rPr lang="en-US" sz="2600" dirty="0">
                <a:ea typeface="+mn-lt"/>
                <a:cs typeface="+mn-lt"/>
              </a:rPr>
              <a:t>α</a:t>
            </a:r>
            <a:r>
              <a:rPr lang="en-US" sz="2600" dirty="0" err="1">
                <a:ea typeface="+mn-lt"/>
                <a:cs typeface="+mn-lt"/>
              </a:rPr>
              <a:t>σης</a:t>
            </a:r>
            <a:r>
              <a:rPr lang="en-US" sz="2600" dirty="0">
                <a:ea typeface="+mn-lt"/>
                <a:cs typeface="+mn-lt"/>
              </a:rPr>
              <a:t>.</a:t>
            </a:r>
            <a:endParaRPr lang="en-US" dirty="0">
              <a:ea typeface="+mn-lt"/>
              <a:cs typeface="+mn-lt"/>
            </a:endParaRPr>
          </a:p>
          <a:p>
            <a:r>
              <a:rPr lang="en-US" sz="2600" b="1" dirty="0" err="1">
                <a:ea typeface="+mn-lt"/>
                <a:cs typeface="+mn-lt"/>
              </a:rPr>
              <a:t>Ρομ</a:t>
            </a:r>
            <a:r>
              <a:rPr lang="en-US" sz="2600" b="1" dirty="0">
                <a:ea typeface="+mn-lt"/>
                <a:cs typeface="+mn-lt"/>
              </a:rPr>
              <a:t>π</a:t>
            </a:r>
            <a:r>
              <a:rPr lang="en-US" sz="2600" b="1" dirty="0" err="1">
                <a:ea typeface="+mn-lt"/>
                <a:cs typeface="+mn-lt"/>
              </a:rPr>
              <a:t>οτικά</a:t>
            </a:r>
            <a:r>
              <a:rPr lang="en-US" sz="2600" b="1" dirty="0">
                <a:ea typeface="+mn-lt"/>
                <a:cs typeface="+mn-lt"/>
              </a:rPr>
              <a:t> </a:t>
            </a:r>
            <a:r>
              <a:rPr lang="en-US" sz="2600" b="1" dirty="0" err="1">
                <a:ea typeface="+mn-lt"/>
                <a:cs typeface="+mn-lt"/>
              </a:rPr>
              <a:t>Συστήμ</a:t>
            </a:r>
            <a:r>
              <a:rPr lang="en-US" sz="2600" b="1" dirty="0">
                <a:ea typeface="+mn-lt"/>
                <a:cs typeface="+mn-lt"/>
              </a:rPr>
              <a:t>ατα </a:t>
            </a:r>
            <a:r>
              <a:rPr lang="en-US" sz="2600" b="1" dirty="0" err="1">
                <a:ea typeface="+mn-lt"/>
                <a:cs typeface="+mn-lt"/>
              </a:rPr>
              <a:t>Βοηθεί</a:t>
            </a:r>
            <a:r>
              <a:rPr lang="en-US" sz="2600" b="1" dirty="0">
                <a:ea typeface="+mn-lt"/>
                <a:cs typeface="+mn-lt"/>
              </a:rPr>
              <a:t>ας</a:t>
            </a:r>
            <a:r>
              <a:rPr lang="en-US" sz="2600" dirty="0">
                <a:ea typeface="+mn-lt"/>
                <a:cs typeface="+mn-lt"/>
              </a:rPr>
              <a:t>:</a:t>
            </a:r>
            <a:endParaRPr lang="en-US" dirty="0"/>
          </a:p>
          <a:p>
            <a:r>
              <a:rPr lang="en-US" sz="2600" dirty="0" err="1">
                <a:ea typeface="+mn-lt"/>
                <a:cs typeface="+mn-lt"/>
              </a:rPr>
              <a:t>Χρήση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γι</a:t>
            </a:r>
            <a:r>
              <a:rPr lang="en-US" sz="2600" dirty="0">
                <a:ea typeface="+mn-lt"/>
                <a:cs typeface="+mn-lt"/>
              </a:rPr>
              <a:t>α </a:t>
            </a:r>
            <a:r>
              <a:rPr lang="en-US" sz="2600" dirty="0" err="1">
                <a:ea typeface="+mn-lt"/>
                <a:cs typeface="+mn-lt"/>
              </a:rPr>
              <a:t>τον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έλεγχο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συστημάτων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ρομ</a:t>
            </a:r>
            <a:r>
              <a:rPr lang="en-US" sz="2600" dirty="0">
                <a:ea typeface="+mn-lt"/>
                <a:cs typeface="+mn-lt"/>
              </a:rPr>
              <a:t>π</a:t>
            </a:r>
            <a:r>
              <a:rPr lang="en-US" sz="2600" dirty="0" err="1">
                <a:ea typeface="+mn-lt"/>
                <a:cs typeface="+mn-lt"/>
              </a:rPr>
              <a:t>οτικής</a:t>
            </a:r>
            <a:r>
              <a:rPr lang="en-US" sz="2600" dirty="0">
                <a:ea typeface="+mn-lt"/>
                <a:cs typeface="+mn-lt"/>
              </a:rPr>
              <a:t> π</a:t>
            </a:r>
            <a:r>
              <a:rPr lang="en-US" sz="2600" dirty="0" err="1">
                <a:ea typeface="+mn-lt"/>
                <a:cs typeface="+mn-lt"/>
              </a:rPr>
              <a:t>ου</a:t>
            </a:r>
            <a:r>
              <a:rPr lang="en-US" sz="2600" dirty="0">
                <a:ea typeface="+mn-lt"/>
                <a:cs typeface="+mn-lt"/>
              </a:rPr>
              <a:t> υπ</a:t>
            </a:r>
            <a:r>
              <a:rPr lang="en-US" sz="2600" dirty="0" err="1">
                <a:ea typeface="+mn-lt"/>
                <a:cs typeface="+mn-lt"/>
              </a:rPr>
              <a:t>οστηρίζουν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ηλικιωμένους</a:t>
            </a:r>
            <a:r>
              <a:rPr lang="en-US" sz="2600" dirty="0">
                <a:ea typeface="+mn-lt"/>
                <a:cs typeface="+mn-lt"/>
              </a:rPr>
              <a:t> ή </a:t>
            </a:r>
            <a:r>
              <a:rPr lang="en-US" sz="2600" dirty="0" err="1">
                <a:ea typeface="+mn-lt"/>
                <a:cs typeface="+mn-lt"/>
              </a:rPr>
              <a:t>άτομ</a:t>
            </a:r>
            <a:r>
              <a:rPr lang="en-US" sz="2600" dirty="0">
                <a:ea typeface="+mn-lt"/>
                <a:cs typeface="+mn-lt"/>
              </a:rPr>
              <a:t>α </a:t>
            </a:r>
            <a:r>
              <a:rPr lang="en-US" sz="2600" dirty="0" err="1">
                <a:ea typeface="+mn-lt"/>
                <a:cs typeface="+mn-lt"/>
              </a:rPr>
              <a:t>με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κινητικές</a:t>
            </a:r>
            <a:r>
              <a:rPr lang="en-US" sz="2600" dirty="0">
                <a:ea typeface="+mn-lt"/>
                <a:cs typeface="+mn-lt"/>
              </a:rPr>
              <a:t> </a:t>
            </a:r>
            <a:r>
              <a:rPr lang="en-US" sz="2600" dirty="0" err="1">
                <a:ea typeface="+mn-lt"/>
                <a:cs typeface="+mn-lt"/>
              </a:rPr>
              <a:t>δυσκολίες</a:t>
            </a:r>
            <a:r>
              <a:rPr lang="en-US" sz="2600" dirty="0">
                <a:ea typeface="+mn-lt"/>
                <a:cs typeface="+mn-lt"/>
              </a:rPr>
              <a:t>.</a:t>
            </a:r>
            <a:endParaRPr lang="en-US" dirty="0">
              <a:ea typeface="+mn-lt"/>
              <a:cs typeface="+mn-lt"/>
            </a:endParaRPr>
          </a:p>
          <a:p>
            <a:endParaRPr lang="en-US" sz="2600" dirty="0">
              <a:ea typeface="+mn-lt"/>
              <a:cs typeface="+mn-lt"/>
            </a:endParaRPr>
          </a:p>
          <a:p>
            <a:endParaRPr lang="en-US" sz="2600">
              <a:ea typeface="+mn-lt"/>
              <a:cs typeface="+mn-lt"/>
            </a:endParaRPr>
          </a:p>
          <a:p>
            <a:endParaRPr lang="en-US" sz="2600"/>
          </a:p>
          <a:p>
            <a:endParaRPr lang="en-US" sz="260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6180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5F8E43-BE6C-8D2C-FADF-B3EEE7746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4" y="1396686"/>
            <a:ext cx="3240506" cy="4064628"/>
          </a:xfrm>
        </p:spPr>
        <p:txBody>
          <a:bodyPr>
            <a:normAutofit/>
          </a:bodyPr>
          <a:lstStyle/>
          <a:p>
            <a:r>
              <a:rPr lang="en-US" sz="3700">
                <a:solidFill>
                  <a:srgbClr val="FFFFFF"/>
                </a:solidFill>
                <a:ea typeface="+mj-lt"/>
                <a:cs typeface="+mj-lt"/>
              </a:rPr>
              <a:t>Συμπεράσματα</a:t>
            </a:r>
            <a:endParaRPr lang="en-US" sz="3700">
              <a:solidFill>
                <a:srgbClr val="FFFFFF"/>
              </a:solidFill>
            </a:endParaRP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21614-E30A-37A1-BC38-AA697DAF3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1965" y="1914220"/>
            <a:ext cx="6830358" cy="354709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b="1" dirty="0">
                <a:ea typeface="+mn-lt"/>
                <a:cs typeface="+mn-lt"/>
              </a:rPr>
              <a:t>Κα</a:t>
            </a:r>
            <a:r>
              <a:rPr lang="en-US" sz="3200" b="1" err="1">
                <a:ea typeface="+mn-lt"/>
                <a:cs typeface="+mn-lt"/>
              </a:rPr>
              <a:t>ινοτομί</a:t>
            </a:r>
            <a:r>
              <a:rPr lang="en-US" sz="3200" b="1" dirty="0">
                <a:ea typeface="+mn-lt"/>
                <a:cs typeface="+mn-lt"/>
              </a:rPr>
              <a:t>α και </a:t>
            </a:r>
            <a:r>
              <a:rPr lang="en-US" sz="3200" b="1" err="1">
                <a:ea typeface="+mn-lt"/>
                <a:cs typeface="+mn-lt"/>
              </a:rPr>
              <a:t>Λειτουργικότητ</a:t>
            </a:r>
            <a:r>
              <a:rPr lang="en-US" sz="3200" b="1" dirty="0">
                <a:ea typeface="+mn-lt"/>
                <a:cs typeface="+mn-lt"/>
              </a:rPr>
              <a:t>α</a:t>
            </a:r>
            <a:endParaRPr lang="en-US" sz="3200" dirty="0">
              <a:ea typeface="+mn-lt"/>
              <a:cs typeface="+mn-lt"/>
            </a:endParaRPr>
          </a:p>
          <a:p>
            <a:r>
              <a:rPr lang="en-US" err="1">
                <a:ea typeface="+mn-lt"/>
                <a:cs typeface="+mn-lt"/>
              </a:rPr>
              <a:t>Το</a:t>
            </a:r>
            <a:r>
              <a:rPr lang="en-US" sz="2800" dirty="0">
                <a:ea typeface="+mn-lt"/>
                <a:cs typeface="+mn-lt"/>
              </a:rPr>
              <a:t> απ</a:t>
            </a:r>
            <a:r>
              <a:rPr lang="en-US" sz="2800" err="1">
                <a:ea typeface="+mn-lt"/>
                <a:cs typeface="+mn-lt"/>
              </a:rPr>
              <a:t>τικό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err="1">
                <a:ea typeface="+mn-lt"/>
                <a:cs typeface="+mn-lt"/>
              </a:rPr>
              <a:t>γάντι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b="1" err="1">
                <a:ea typeface="+mn-lt"/>
                <a:cs typeface="+mn-lt"/>
              </a:rPr>
              <a:t>συνδυάζει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err="1">
                <a:ea typeface="+mn-lt"/>
                <a:cs typeface="+mn-lt"/>
              </a:rPr>
              <a:t>τεχνολογί</a:t>
            </a:r>
            <a:r>
              <a:rPr lang="en-US" sz="2800" b="1" dirty="0">
                <a:ea typeface="+mn-lt"/>
                <a:cs typeface="+mn-lt"/>
              </a:rPr>
              <a:t>α flex sensors</a:t>
            </a:r>
            <a:r>
              <a:rPr lang="en-US" sz="2800" dirty="0">
                <a:ea typeface="+mn-lt"/>
                <a:cs typeface="+mn-lt"/>
              </a:rPr>
              <a:t> και </a:t>
            </a:r>
            <a:r>
              <a:rPr lang="en-US" sz="2800" b="1" dirty="0">
                <a:ea typeface="+mn-lt"/>
                <a:cs typeface="+mn-lt"/>
              </a:rPr>
              <a:t>servo motors</a:t>
            </a:r>
            <a:r>
              <a:rPr lang="en-US" sz="2800" dirty="0">
                <a:ea typeface="+mn-lt"/>
                <a:cs typeface="+mn-lt"/>
              </a:rPr>
              <a:t>, π</a:t>
            </a:r>
            <a:r>
              <a:rPr lang="en-US" sz="2800" err="1">
                <a:ea typeface="+mn-lt"/>
                <a:cs typeface="+mn-lt"/>
              </a:rPr>
              <a:t>ροσφέροντ</a:t>
            </a:r>
            <a:r>
              <a:rPr lang="en-US" sz="2800" dirty="0">
                <a:ea typeface="+mn-lt"/>
                <a:cs typeface="+mn-lt"/>
              </a:rPr>
              <a:t>ας </a:t>
            </a:r>
            <a:r>
              <a:rPr lang="en-US" sz="2800" b="1" dirty="0">
                <a:ea typeface="+mn-lt"/>
                <a:cs typeface="+mn-lt"/>
              </a:rPr>
              <a:t>α</a:t>
            </a:r>
            <a:r>
              <a:rPr lang="en-US" sz="2800" b="1" err="1">
                <a:ea typeface="+mn-lt"/>
                <a:cs typeface="+mn-lt"/>
              </a:rPr>
              <a:t>κρι</a:t>
            </a:r>
            <a:r>
              <a:rPr lang="en-US" sz="2800" b="1" dirty="0">
                <a:ea typeface="+mn-lt"/>
                <a:cs typeface="+mn-lt"/>
              </a:rPr>
              <a:t>βή </a:t>
            </a:r>
            <a:r>
              <a:rPr lang="en-US" sz="2800" b="1" err="1">
                <a:ea typeface="+mn-lt"/>
                <a:cs typeface="+mn-lt"/>
              </a:rPr>
              <a:t>έλεγχο</a:t>
            </a:r>
            <a:r>
              <a:rPr lang="en-US" sz="2800" dirty="0">
                <a:ea typeface="+mn-lt"/>
                <a:cs typeface="+mn-lt"/>
              </a:rPr>
              <a:t> και </a:t>
            </a:r>
            <a:r>
              <a:rPr lang="en-US" sz="2800" b="1" dirty="0">
                <a:ea typeface="+mn-lt"/>
                <a:cs typeface="+mn-lt"/>
              </a:rPr>
              <a:t>απ</a:t>
            </a:r>
            <a:r>
              <a:rPr lang="en-US" sz="2800" b="1" err="1">
                <a:ea typeface="+mn-lt"/>
                <a:cs typeface="+mn-lt"/>
              </a:rPr>
              <a:t>όκριση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err="1">
                <a:ea typeface="+mn-lt"/>
                <a:cs typeface="+mn-lt"/>
              </a:rPr>
              <a:t>σε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b="1" dirty="0">
                <a:ea typeface="+mn-lt"/>
                <a:cs typeface="+mn-lt"/>
              </a:rPr>
              <a:t>πρα</a:t>
            </a:r>
            <a:r>
              <a:rPr lang="en-US" sz="2800" b="1" err="1">
                <a:ea typeface="+mn-lt"/>
                <a:cs typeface="+mn-lt"/>
              </a:rPr>
              <a:t>γμ</a:t>
            </a:r>
            <a:r>
              <a:rPr lang="en-US" sz="2800" b="1" dirty="0">
                <a:ea typeface="+mn-lt"/>
                <a:cs typeface="+mn-lt"/>
              </a:rPr>
              <a:t>α</a:t>
            </a:r>
            <a:r>
              <a:rPr lang="en-US" sz="2800" b="1" err="1">
                <a:ea typeface="+mn-lt"/>
                <a:cs typeface="+mn-lt"/>
              </a:rPr>
              <a:t>τικό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err="1">
                <a:ea typeface="+mn-lt"/>
                <a:cs typeface="+mn-lt"/>
              </a:rPr>
              <a:t>χρόνο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dirty="0">
              <a:ea typeface="+mn-lt"/>
              <a:cs typeface="+mn-lt"/>
            </a:endParaRPr>
          </a:p>
          <a:p>
            <a:r>
              <a:rPr lang="en-US" sz="2800" dirty="0">
                <a:ea typeface="+mn-lt"/>
                <a:cs typeface="+mn-lt"/>
              </a:rPr>
              <a:t>Κα</a:t>
            </a:r>
            <a:r>
              <a:rPr lang="en-US" sz="2800" err="1">
                <a:ea typeface="+mn-lt"/>
                <a:cs typeface="+mn-lt"/>
              </a:rPr>
              <a:t>τάλληλο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err="1">
                <a:ea typeface="+mn-lt"/>
                <a:cs typeface="+mn-lt"/>
              </a:rPr>
              <a:t>γι</a:t>
            </a:r>
            <a:r>
              <a:rPr lang="en-US" sz="2800" dirty="0">
                <a:ea typeface="+mn-lt"/>
                <a:cs typeface="+mn-lt"/>
              </a:rPr>
              <a:t>α π</a:t>
            </a:r>
            <a:r>
              <a:rPr lang="en-US" sz="2800" err="1">
                <a:ea typeface="+mn-lt"/>
                <a:cs typeface="+mn-lt"/>
              </a:rPr>
              <a:t>ολλές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err="1">
                <a:ea typeface="+mn-lt"/>
                <a:cs typeface="+mn-lt"/>
              </a:rPr>
              <a:t>εφ</a:t>
            </a:r>
            <a:r>
              <a:rPr lang="en-US" sz="2800" dirty="0">
                <a:ea typeface="+mn-lt"/>
                <a:cs typeface="+mn-lt"/>
              </a:rPr>
              <a:t>α</a:t>
            </a:r>
            <a:r>
              <a:rPr lang="en-US" sz="2800" err="1">
                <a:ea typeface="+mn-lt"/>
                <a:cs typeface="+mn-lt"/>
              </a:rPr>
              <a:t>ρμογές</a:t>
            </a:r>
            <a:r>
              <a:rPr lang="en-US" sz="2800" dirty="0">
                <a:ea typeface="+mn-lt"/>
                <a:cs typeface="+mn-lt"/>
              </a:rPr>
              <a:t>, από </a:t>
            </a:r>
            <a:r>
              <a:rPr lang="en-US" sz="2800" err="1">
                <a:ea typeface="+mn-lt"/>
                <a:cs typeface="+mn-lt"/>
              </a:rPr>
              <a:t>την</a:t>
            </a:r>
            <a:r>
              <a:rPr lang="en-US" sz="2800" dirty="0">
                <a:ea typeface="+mn-lt"/>
                <a:cs typeface="+mn-lt"/>
              </a:rPr>
              <a:t> ια</a:t>
            </a:r>
            <a:r>
              <a:rPr lang="en-US" sz="2800" err="1">
                <a:ea typeface="+mn-lt"/>
                <a:cs typeface="+mn-lt"/>
              </a:rPr>
              <a:t>τρική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err="1">
                <a:ea typeface="+mn-lt"/>
                <a:cs typeface="+mn-lt"/>
              </a:rPr>
              <a:t>έως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err="1">
                <a:ea typeface="+mn-lt"/>
                <a:cs typeface="+mn-lt"/>
              </a:rPr>
              <a:t>το</a:t>
            </a:r>
            <a:r>
              <a:rPr lang="en-US" sz="2800" dirty="0">
                <a:ea typeface="+mn-lt"/>
                <a:cs typeface="+mn-lt"/>
              </a:rPr>
              <a:t> gaming </a:t>
            </a:r>
            <a:r>
              <a:rPr lang="en-US" dirty="0">
                <a:ea typeface="+mn-lt"/>
                <a:cs typeface="+mn-lt"/>
              </a:rPr>
              <a:t>και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err="1">
                <a:ea typeface="+mn-lt"/>
                <a:cs typeface="+mn-lt"/>
              </a:rPr>
              <a:t>τη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err="1">
                <a:ea typeface="+mn-lt"/>
                <a:cs typeface="+mn-lt"/>
              </a:rPr>
              <a:t>ρομ</a:t>
            </a:r>
            <a:r>
              <a:rPr lang="en-US" sz="2800" dirty="0">
                <a:ea typeface="+mn-lt"/>
                <a:cs typeface="+mn-lt"/>
              </a:rPr>
              <a:t>π</a:t>
            </a:r>
            <a:r>
              <a:rPr lang="en-US" sz="2800" err="1">
                <a:ea typeface="+mn-lt"/>
                <a:cs typeface="+mn-lt"/>
              </a:rPr>
              <a:t>οτική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/>
          </a:p>
          <a:p>
            <a:endParaRPr lang="en-US" sz="2800" b="1"/>
          </a:p>
        </p:txBody>
      </p:sp>
    </p:spTree>
    <p:extLst>
      <p:ext uri="{BB962C8B-B14F-4D97-AF65-F5344CB8AC3E}">
        <p14:creationId xmlns:p14="http://schemas.microsoft.com/office/powerpoint/2010/main" val="3034072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5F8E43-BE6C-8D2C-FADF-B3EEE7746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4" y="1396686"/>
            <a:ext cx="3240506" cy="4064628"/>
          </a:xfrm>
        </p:spPr>
        <p:txBody>
          <a:bodyPr>
            <a:normAutofit/>
          </a:bodyPr>
          <a:lstStyle/>
          <a:p>
            <a:r>
              <a:rPr lang="en-US" sz="3700">
                <a:solidFill>
                  <a:srgbClr val="FFFFFF"/>
                </a:solidFill>
                <a:ea typeface="+mj-lt"/>
                <a:cs typeface="+mj-lt"/>
              </a:rPr>
              <a:t>Συμπεράσματα</a:t>
            </a:r>
            <a:endParaRPr lang="en-US" sz="3700">
              <a:solidFill>
                <a:srgbClr val="FFFFFF"/>
              </a:solidFill>
            </a:endParaRP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21614-E30A-37A1-BC38-AA697DAF3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6984" y="2000484"/>
            <a:ext cx="6830358" cy="484105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b="1" err="1">
                <a:ea typeface="+mn-lt"/>
                <a:cs typeface="+mn-lt"/>
              </a:rPr>
              <a:t>Προκλήσεις</a:t>
            </a:r>
            <a:r>
              <a:rPr lang="en-US" sz="3200" b="1" dirty="0">
                <a:ea typeface="+mn-lt"/>
                <a:cs typeface="+mn-lt"/>
              </a:rPr>
              <a:t> και </a:t>
            </a:r>
            <a:r>
              <a:rPr lang="en-US" sz="3200" b="1" err="1">
                <a:ea typeface="+mn-lt"/>
                <a:cs typeface="+mn-lt"/>
              </a:rPr>
              <a:t>Εμ</a:t>
            </a:r>
            <a:r>
              <a:rPr lang="en-US" sz="3200" b="1" dirty="0">
                <a:ea typeface="+mn-lt"/>
                <a:cs typeface="+mn-lt"/>
              </a:rPr>
              <a:t>π</a:t>
            </a:r>
            <a:r>
              <a:rPr lang="en-US" sz="3200" b="1" err="1">
                <a:ea typeface="+mn-lt"/>
                <a:cs typeface="+mn-lt"/>
              </a:rPr>
              <a:t>ειρίες</a:t>
            </a:r>
            <a:endParaRPr lang="en-US" sz="3200" b="1">
              <a:ea typeface="+mn-lt"/>
              <a:cs typeface="+mn-lt"/>
            </a:endParaRPr>
          </a:p>
          <a:p>
            <a:r>
              <a:rPr lang="en-US" b="1" dirty="0" err="1">
                <a:ea typeface="+mn-lt"/>
                <a:cs typeface="+mn-lt"/>
              </a:rPr>
              <a:t>Αντιμετω</a:t>
            </a:r>
            <a:r>
              <a:rPr lang="en-US" b="1" dirty="0">
                <a:ea typeface="+mn-lt"/>
                <a:cs typeface="+mn-lt"/>
              </a:rPr>
              <a:t>π</a:t>
            </a:r>
            <a:r>
              <a:rPr lang="en-US" b="1" dirty="0" err="1">
                <a:ea typeface="+mn-lt"/>
                <a:cs typeface="+mn-lt"/>
              </a:rPr>
              <a:t>ίστηκ</a:t>
            </a:r>
            <a:r>
              <a:rPr lang="en-US" b="1" dirty="0">
                <a:ea typeface="+mn-lt"/>
                <a:cs typeface="+mn-lt"/>
              </a:rPr>
              <a:t>αν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τεχνικές</a:t>
            </a:r>
            <a:r>
              <a:rPr lang="en-US" sz="2800" b="1" dirty="0">
                <a:ea typeface="+mn-lt"/>
                <a:cs typeface="+mn-lt"/>
              </a:rPr>
              <a:t> π</a:t>
            </a:r>
            <a:r>
              <a:rPr lang="en-US" sz="2800" b="1" dirty="0" err="1">
                <a:ea typeface="+mn-lt"/>
                <a:cs typeface="+mn-lt"/>
              </a:rPr>
              <a:t>ροκλήσεις</a:t>
            </a:r>
            <a:r>
              <a:rPr lang="en-US" sz="2800" dirty="0">
                <a:ea typeface="+mn-lt"/>
                <a:cs typeface="+mn-lt"/>
              </a:rPr>
              <a:t>, όπ</a:t>
            </a:r>
            <a:r>
              <a:rPr lang="en-US" sz="2800" dirty="0" err="1">
                <a:ea typeface="+mn-lt"/>
                <a:cs typeface="+mn-lt"/>
              </a:rPr>
              <a:t>ως</a:t>
            </a:r>
            <a:r>
              <a:rPr lang="en-US" sz="2800" dirty="0">
                <a:ea typeface="+mn-lt"/>
                <a:cs typeface="+mn-lt"/>
              </a:rPr>
              <a:t> η </a:t>
            </a:r>
            <a:r>
              <a:rPr lang="en-US" sz="2800" b="1" dirty="0">
                <a:ea typeface="+mn-lt"/>
                <a:cs typeface="+mn-lt"/>
              </a:rPr>
              <a:t>β</a:t>
            </a:r>
            <a:r>
              <a:rPr lang="en-US" sz="2800" b="1" dirty="0" err="1">
                <a:ea typeface="+mn-lt"/>
                <a:cs typeface="+mn-lt"/>
              </a:rPr>
              <a:t>ελτιστο</a:t>
            </a:r>
            <a:r>
              <a:rPr lang="en-US" sz="2800" b="1" dirty="0">
                <a:ea typeface="+mn-lt"/>
                <a:cs typeface="+mn-lt"/>
              </a:rPr>
              <a:t>π</a:t>
            </a:r>
            <a:r>
              <a:rPr lang="en-US" sz="2800" b="1" dirty="0" err="1">
                <a:ea typeface="+mn-lt"/>
                <a:cs typeface="+mn-lt"/>
              </a:rPr>
              <a:t>οίηση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ευ</a:t>
            </a:r>
            <a:r>
              <a:rPr lang="en-US" sz="2800" b="1" dirty="0">
                <a:ea typeface="+mn-lt"/>
                <a:cs typeface="+mn-lt"/>
              </a:rPr>
              <a:t>α</a:t>
            </a:r>
            <a:r>
              <a:rPr lang="en-US" sz="2800" b="1" dirty="0" err="1">
                <a:ea typeface="+mn-lt"/>
                <a:cs typeface="+mn-lt"/>
              </a:rPr>
              <a:t>ισθησί</a:t>
            </a:r>
            <a:r>
              <a:rPr lang="en-US" sz="2800" b="1" dirty="0">
                <a:ea typeface="+mn-lt"/>
                <a:cs typeface="+mn-lt"/>
              </a:rPr>
              <a:t>ας </a:t>
            </a:r>
            <a:r>
              <a:rPr lang="en-US" sz="2800" dirty="0" err="1">
                <a:ea typeface="+mn-lt"/>
                <a:cs typeface="+mn-lt"/>
              </a:rPr>
              <a:t>των</a:t>
            </a:r>
            <a:r>
              <a:rPr lang="en-US" sz="2800" dirty="0">
                <a:ea typeface="+mn-lt"/>
                <a:cs typeface="+mn-lt"/>
              </a:rPr>
              <a:t> α</a:t>
            </a:r>
            <a:r>
              <a:rPr lang="en-US" sz="2800" dirty="0" err="1">
                <a:ea typeface="+mn-lt"/>
                <a:cs typeface="+mn-lt"/>
              </a:rPr>
              <a:t>ισθητήρων</a:t>
            </a:r>
            <a:r>
              <a:rPr lang="en-US" sz="2800" dirty="0">
                <a:ea typeface="+mn-lt"/>
                <a:cs typeface="+mn-lt"/>
              </a:rPr>
              <a:t> και η </a:t>
            </a:r>
            <a:r>
              <a:rPr lang="en-US" sz="2800" b="1" dirty="0" err="1">
                <a:ea typeface="+mn-lt"/>
                <a:cs typeface="+mn-lt"/>
              </a:rPr>
              <a:t>στ</a:t>
            </a:r>
            <a:r>
              <a:rPr lang="en-US" sz="2800" b="1" dirty="0">
                <a:ea typeface="+mn-lt"/>
                <a:cs typeface="+mn-lt"/>
              </a:rPr>
              <a:t>α</a:t>
            </a:r>
            <a:r>
              <a:rPr lang="en-US" sz="2800" b="1" dirty="0" err="1">
                <a:ea typeface="+mn-lt"/>
                <a:cs typeface="+mn-lt"/>
              </a:rPr>
              <a:t>θερότητ</a:t>
            </a:r>
            <a:r>
              <a:rPr lang="en-US" sz="2800" b="1" dirty="0">
                <a:ea typeface="+mn-lt"/>
                <a:cs typeface="+mn-lt"/>
              </a:rPr>
              <a:t>α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των</a:t>
            </a:r>
            <a:r>
              <a:rPr lang="en-US" sz="2800" dirty="0">
                <a:ea typeface="+mn-lt"/>
                <a:cs typeface="+mn-lt"/>
              </a:rPr>
              <a:t> servo motors.</a:t>
            </a:r>
          </a:p>
          <a:p>
            <a:r>
              <a:rPr lang="en-US" sz="2800" dirty="0" err="1">
                <a:ea typeface="+mn-lt"/>
                <a:cs typeface="+mn-lt"/>
              </a:rPr>
              <a:t>Το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έργο</a:t>
            </a:r>
            <a:r>
              <a:rPr lang="en-US" sz="2800" dirty="0">
                <a:ea typeface="+mn-lt"/>
                <a:cs typeface="+mn-lt"/>
              </a:rPr>
              <a:t> απ</a:t>
            </a:r>
            <a:r>
              <a:rPr lang="en-US" sz="2800" dirty="0" err="1">
                <a:ea typeface="+mn-lt"/>
                <a:cs typeface="+mn-lt"/>
              </a:rPr>
              <a:t>οτέλεσε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σημ</a:t>
            </a:r>
            <a:r>
              <a:rPr lang="en-US" sz="2800" b="1" dirty="0">
                <a:ea typeface="+mn-lt"/>
                <a:cs typeface="+mn-lt"/>
              </a:rPr>
              <a:t>α</a:t>
            </a:r>
            <a:r>
              <a:rPr lang="en-US" sz="2800" b="1" dirty="0" err="1">
                <a:ea typeface="+mn-lt"/>
                <a:cs typeface="+mn-lt"/>
              </a:rPr>
              <a:t>ντική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ευκ</a:t>
            </a:r>
            <a:r>
              <a:rPr lang="en-US" sz="2800" dirty="0">
                <a:ea typeface="+mn-lt"/>
                <a:cs typeface="+mn-lt"/>
              </a:rPr>
              <a:t>α</a:t>
            </a:r>
            <a:r>
              <a:rPr lang="en-US" sz="2800" dirty="0" err="1">
                <a:ea typeface="+mn-lt"/>
                <a:cs typeface="+mn-lt"/>
              </a:rPr>
              <a:t>ιρί</a:t>
            </a:r>
            <a:r>
              <a:rPr lang="en-US" sz="2800" dirty="0">
                <a:ea typeface="+mn-lt"/>
                <a:cs typeface="+mn-lt"/>
              </a:rPr>
              <a:t>α </a:t>
            </a:r>
            <a:r>
              <a:rPr lang="en-US" sz="2800" dirty="0" err="1">
                <a:ea typeface="+mn-lt"/>
                <a:cs typeface="+mn-lt"/>
              </a:rPr>
              <a:t>γι</a:t>
            </a:r>
            <a:r>
              <a:rPr lang="en-US" sz="2800" dirty="0">
                <a:ea typeface="+mn-lt"/>
                <a:cs typeface="+mn-lt"/>
              </a:rPr>
              <a:t>α </a:t>
            </a:r>
            <a:r>
              <a:rPr lang="en-US" sz="2800" b="1" dirty="0" err="1">
                <a:ea typeface="+mn-lt"/>
                <a:cs typeface="+mn-lt"/>
              </a:rPr>
              <a:t>εξάσκηση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στον</a:t>
            </a:r>
            <a:r>
              <a:rPr lang="en-US" sz="2800" b="1" dirty="0">
                <a:ea typeface="+mn-lt"/>
                <a:cs typeface="+mn-lt"/>
              </a:rPr>
              <a:t> π</a:t>
            </a:r>
            <a:r>
              <a:rPr lang="en-US" sz="2800" b="1" dirty="0" err="1">
                <a:ea typeface="+mn-lt"/>
                <a:cs typeface="+mn-lt"/>
              </a:rPr>
              <a:t>ρογρ</a:t>
            </a:r>
            <a:r>
              <a:rPr lang="en-US" sz="2800" b="1" dirty="0">
                <a:ea typeface="+mn-lt"/>
                <a:cs typeface="+mn-lt"/>
              </a:rPr>
              <a:t>α</a:t>
            </a:r>
            <a:r>
              <a:rPr lang="en-US" sz="2800" b="1" dirty="0" err="1">
                <a:ea typeface="+mn-lt"/>
                <a:cs typeface="+mn-lt"/>
              </a:rPr>
              <a:t>μμ</a:t>
            </a:r>
            <a:r>
              <a:rPr lang="en-US" sz="2800" b="1" dirty="0">
                <a:ea typeface="+mn-lt"/>
                <a:cs typeface="+mn-lt"/>
              </a:rPr>
              <a:t>α</a:t>
            </a:r>
            <a:r>
              <a:rPr lang="en-US" sz="2800" b="1" dirty="0" err="1">
                <a:ea typeface="+mn-lt"/>
                <a:cs typeface="+mn-lt"/>
              </a:rPr>
              <a:t>τισμό</a:t>
            </a:r>
            <a:r>
              <a:rPr lang="en-US" dirty="0">
                <a:ea typeface="+mn-lt"/>
                <a:cs typeface="+mn-lt"/>
              </a:rPr>
              <a:t>,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την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ηλεκτρονική</a:t>
            </a:r>
            <a:r>
              <a:rPr lang="en-US" sz="2800" dirty="0">
                <a:ea typeface="+mn-lt"/>
                <a:cs typeface="+mn-lt"/>
              </a:rPr>
              <a:t> και </a:t>
            </a:r>
            <a:r>
              <a:rPr lang="en-US" sz="2800" b="1" dirty="0" err="1">
                <a:ea typeface="+mn-lt"/>
                <a:cs typeface="+mn-lt"/>
              </a:rPr>
              <a:t>την</a:t>
            </a:r>
            <a:r>
              <a:rPr lang="en-US" sz="2800" b="1" dirty="0">
                <a:ea typeface="+mn-lt"/>
                <a:cs typeface="+mn-lt"/>
              </a:rPr>
              <a:t> κα</a:t>
            </a:r>
            <a:r>
              <a:rPr lang="en-US" sz="2800" b="1" dirty="0" err="1">
                <a:ea typeface="+mn-lt"/>
                <a:cs typeface="+mn-lt"/>
              </a:rPr>
              <a:t>ινοτομί</a:t>
            </a:r>
            <a:r>
              <a:rPr lang="en-US" sz="2800" b="1" dirty="0">
                <a:ea typeface="+mn-lt"/>
                <a:cs typeface="+mn-lt"/>
              </a:rPr>
              <a:t>α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289424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5F8E43-BE6C-8D2C-FADF-B3EEE7746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4" y="1396686"/>
            <a:ext cx="3240506" cy="4064628"/>
          </a:xfrm>
        </p:spPr>
        <p:txBody>
          <a:bodyPr>
            <a:normAutofit/>
          </a:bodyPr>
          <a:lstStyle/>
          <a:p>
            <a:r>
              <a:rPr lang="en-US" sz="3700">
                <a:solidFill>
                  <a:srgbClr val="FFFFFF"/>
                </a:solidFill>
                <a:ea typeface="+mj-lt"/>
                <a:cs typeface="+mj-lt"/>
              </a:rPr>
              <a:t>Συμπεράσματα</a:t>
            </a:r>
            <a:endParaRPr lang="en-US" sz="3700">
              <a:solidFill>
                <a:srgbClr val="FFFFFF"/>
              </a:solidFill>
            </a:endParaRP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21614-E30A-37A1-BC38-AA697DAF3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0153" y="1526033"/>
            <a:ext cx="5536397" cy="393528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b="1" err="1">
                <a:ea typeface="+mn-lt"/>
                <a:cs typeface="+mn-lt"/>
              </a:rPr>
              <a:t>Μελλοντική</a:t>
            </a:r>
            <a:r>
              <a:rPr lang="en-US" sz="3200" b="1" dirty="0">
                <a:ea typeface="+mn-lt"/>
                <a:cs typeface="+mn-lt"/>
              </a:rPr>
              <a:t> </a:t>
            </a:r>
            <a:r>
              <a:rPr lang="en-US" sz="3200" b="1" err="1">
                <a:ea typeface="+mn-lt"/>
                <a:cs typeface="+mn-lt"/>
              </a:rPr>
              <a:t>Προο</a:t>
            </a:r>
            <a:r>
              <a:rPr lang="en-US" sz="3200" b="1" dirty="0">
                <a:ea typeface="+mn-lt"/>
                <a:cs typeface="+mn-lt"/>
              </a:rPr>
              <a:t>π</a:t>
            </a:r>
            <a:r>
              <a:rPr lang="en-US" sz="3200" b="1" err="1">
                <a:ea typeface="+mn-lt"/>
                <a:cs typeface="+mn-lt"/>
              </a:rPr>
              <a:t>τική</a:t>
            </a:r>
            <a:endParaRPr lang="en-US" sz="3200">
              <a:ea typeface="+mn-lt"/>
              <a:cs typeface="+mn-lt"/>
            </a:endParaRPr>
          </a:p>
          <a:p>
            <a:r>
              <a:rPr lang="en-US" dirty="0" err="1">
                <a:ea typeface="+mn-lt"/>
                <a:cs typeface="+mn-lt"/>
              </a:rPr>
              <a:t>Δυν</a:t>
            </a:r>
            <a:r>
              <a:rPr lang="en-US" dirty="0">
                <a:ea typeface="+mn-lt"/>
                <a:cs typeface="+mn-lt"/>
              </a:rPr>
              <a:t>α</a:t>
            </a:r>
            <a:r>
              <a:rPr lang="en-US" dirty="0" err="1">
                <a:ea typeface="+mn-lt"/>
                <a:cs typeface="+mn-lt"/>
              </a:rPr>
              <a:t>τότητ</a:t>
            </a:r>
            <a:r>
              <a:rPr lang="en-US" dirty="0">
                <a:ea typeface="+mn-lt"/>
                <a:cs typeface="+mn-lt"/>
              </a:rPr>
              <a:t>α </a:t>
            </a:r>
            <a:r>
              <a:rPr lang="en-US" b="1" dirty="0">
                <a:ea typeface="+mn-lt"/>
                <a:cs typeface="+mn-lt"/>
              </a:rPr>
              <a:t>β</a:t>
            </a:r>
            <a:r>
              <a:rPr lang="en-US" b="1" dirty="0" err="1">
                <a:ea typeface="+mn-lt"/>
                <a:cs typeface="+mn-lt"/>
              </a:rPr>
              <a:t>ελτίωσης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της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σχεδί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dirty="0" err="1">
                <a:ea typeface="+mn-lt"/>
                <a:cs typeface="+mn-lt"/>
              </a:rPr>
              <a:t>σης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γι</a:t>
            </a:r>
            <a:r>
              <a:rPr lang="en-US" dirty="0">
                <a:ea typeface="+mn-lt"/>
                <a:cs typeface="+mn-lt"/>
              </a:rPr>
              <a:t>α </a:t>
            </a:r>
            <a:r>
              <a:rPr lang="en-US" dirty="0" err="1">
                <a:ea typeface="+mn-lt"/>
                <a:cs typeface="+mn-lt"/>
              </a:rPr>
              <a:t>μεγ</a:t>
            </a:r>
            <a:r>
              <a:rPr lang="en-US" dirty="0">
                <a:ea typeface="+mn-lt"/>
                <a:cs typeface="+mn-lt"/>
              </a:rPr>
              <a:t>α</a:t>
            </a:r>
            <a:r>
              <a:rPr lang="en-US" dirty="0" err="1">
                <a:ea typeface="+mn-lt"/>
                <a:cs typeface="+mn-lt"/>
              </a:rPr>
              <a:t>λύτερη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dirty="0" err="1">
                <a:ea typeface="+mn-lt"/>
                <a:cs typeface="+mn-lt"/>
              </a:rPr>
              <a:t>κρί</a:t>
            </a:r>
            <a:r>
              <a:rPr lang="en-US" b="1" dirty="0">
                <a:ea typeface="+mn-lt"/>
                <a:cs typeface="+mn-lt"/>
              </a:rPr>
              <a:t>β</a:t>
            </a:r>
            <a:r>
              <a:rPr lang="en-US" b="1" dirty="0" err="1">
                <a:ea typeface="+mn-lt"/>
                <a:cs typeface="+mn-lt"/>
              </a:rPr>
              <a:t>ει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dirty="0">
                <a:ea typeface="+mn-lt"/>
                <a:cs typeface="+mn-lt"/>
              </a:rPr>
              <a:t> και 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dirty="0" err="1">
                <a:ea typeface="+mn-lt"/>
                <a:cs typeface="+mn-lt"/>
              </a:rPr>
              <a:t>νθεκτικότητ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b="1" dirty="0">
                <a:ea typeface="+mn-lt"/>
                <a:cs typeface="+mn-lt"/>
              </a:rPr>
              <a:t>Επ</a:t>
            </a:r>
            <a:r>
              <a:rPr lang="en-US" b="1" dirty="0" err="1">
                <a:ea typeface="+mn-lt"/>
                <a:cs typeface="+mn-lt"/>
              </a:rPr>
              <a:t>έκτ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dirty="0" err="1">
                <a:ea typeface="+mn-lt"/>
                <a:cs typeface="+mn-lt"/>
              </a:rPr>
              <a:t>ση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σε</a:t>
            </a:r>
            <a:r>
              <a:rPr lang="en-US" dirty="0">
                <a:ea typeface="+mn-lt"/>
                <a:cs typeface="+mn-lt"/>
              </a:rPr>
              <a:t> π</a:t>
            </a:r>
            <a:r>
              <a:rPr lang="en-US" dirty="0" err="1">
                <a:ea typeface="+mn-lt"/>
                <a:cs typeface="+mn-lt"/>
              </a:rPr>
              <a:t>ερισσότερες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εφ</a:t>
            </a:r>
            <a:r>
              <a:rPr lang="en-US" dirty="0">
                <a:ea typeface="+mn-lt"/>
                <a:cs typeface="+mn-lt"/>
              </a:rPr>
              <a:t>α</a:t>
            </a:r>
            <a:r>
              <a:rPr lang="en-US" dirty="0" err="1">
                <a:ea typeface="+mn-lt"/>
                <a:cs typeface="+mn-lt"/>
              </a:rPr>
              <a:t>ρμογές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με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ενσωμάτωση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τεχνολογιών</a:t>
            </a:r>
            <a:r>
              <a:rPr lang="en-US" dirty="0">
                <a:ea typeface="+mn-lt"/>
                <a:cs typeface="+mn-lt"/>
              </a:rPr>
              <a:t> VR/AR και </a:t>
            </a:r>
            <a:r>
              <a:rPr lang="en-US" b="1" dirty="0" err="1">
                <a:ea typeface="+mn-lt"/>
                <a:cs typeface="+mn-lt"/>
              </a:rPr>
              <a:t>τεχνητής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νοημοσύνης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397971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C1A27E-B6DB-F687-204E-3D5140754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751" y="934327"/>
            <a:ext cx="8924392" cy="1058275"/>
          </a:xfrm>
        </p:spPr>
        <p:txBody>
          <a:bodyPr>
            <a:normAutofit/>
          </a:bodyPr>
          <a:lstStyle/>
          <a:p>
            <a:pPr algn="ctr"/>
            <a:r>
              <a:rPr lang="en-US" err="1">
                <a:ea typeface="+mj-lt"/>
                <a:cs typeface="+mj-lt"/>
              </a:rPr>
              <a:t>Ερωτήσεις</a:t>
            </a:r>
            <a:endParaRPr lang="en-US" err="1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295B176-FA0E-4B6A-A190-5E2E82BEA5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93813" y="2337807"/>
            <a:ext cx="9604374" cy="3585866"/>
          </a:xfrm>
          <a:custGeom>
            <a:avLst/>
            <a:gdLst>
              <a:gd name="connsiteX0" fmla="*/ 0 w 9604374"/>
              <a:gd name="connsiteY0" fmla="*/ 0 h 3585866"/>
              <a:gd name="connsiteX1" fmla="*/ 9604374 w 9604374"/>
              <a:gd name="connsiteY1" fmla="*/ 0 h 3585866"/>
              <a:gd name="connsiteX2" fmla="*/ 9604374 w 9604374"/>
              <a:gd name="connsiteY2" fmla="*/ 3095088 h 3585866"/>
              <a:gd name="connsiteX3" fmla="*/ 9591455 w 9604374"/>
              <a:gd name="connsiteY3" fmla="*/ 3097044 h 3585866"/>
              <a:gd name="connsiteX4" fmla="*/ 9285147 w 9604374"/>
              <a:gd name="connsiteY4" fmla="*/ 3164182 h 3585866"/>
              <a:gd name="connsiteX5" fmla="*/ 9114078 w 9604374"/>
              <a:gd name="connsiteY5" fmla="*/ 3164299 h 3585866"/>
              <a:gd name="connsiteX6" fmla="*/ 8999665 w 9604374"/>
              <a:gd name="connsiteY6" fmla="*/ 3157864 h 3585866"/>
              <a:gd name="connsiteX7" fmla="*/ 8925240 w 9604374"/>
              <a:gd name="connsiteY7" fmla="*/ 3152135 h 3585866"/>
              <a:gd name="connsiteX8" fmla="*/ 8868257 w 9604374"/>
              <a:gd name="connsiteY8" fmla="*/ 3146819 h 3585866"/>
              <a:gd name="connsiteX9" fmla="*/ 8792363 w 9604374"/>
              <a:gd name="connsiteY9" fmla="*/ 3146856 h 3585866"/>
              <a:gd name="connsiteX10" fmla="*/ 8668399 w 9604374"/>
              <a:gd name="connsiteY10" fmla="*/ 3196893 h 3585866"/>
              <a:gd name="connsiteX11" fmla="*/ 8474043 w 9604374"/>
              <a:gd name="connsiteY11" fmla="*/ 3240734 h 3585866"/>
              <a:gd name="connsiteX12" fmla="*/ 8317555 w 9604374"/>
              <a:gd name="connsiteY12" fmla="*/ 3247156 h 3585866"/>
              <a:gd name="connsiteX13" fmla="*/ 8280111 w 9604374"/>
              <a:gd name="connsiteY13" fmla="*/ 3255812 h 3585866"/>
              <a:gd name="connsiteX14" fmla="*/ 8096088 w 9604374"/>
              <a:gd name="connsiteY14" fmla="*/ 3253903 h 3585866"/>
              <a:gd name="connsiteX15" fmla="*/ 7825642 w 9604374"/>
              <a:gd name="connsiteY15" fmla="*/ 3271628 h 3585866"/>
              <a:gd name="connsiteX16" fmla="*/ 7531820 w 9604374"/>
              <a:gd name="connsiteY16" fmla="*/ 3252671 h 3585866"/>
              <a:gd name="connsiteX17" fmla="*/ 7193751 w 9604374"/>
              <a:gd name="connsiteY17" fmla="*/ 3245192 h 3585866"/>
              <a:gd name="connsiteX18" fmla="*/ 6976768 w 9604374"/>
              <a:gd name="connsiteY18" fmla="*/ 3238559 h 3585866"/>
              <a:gd name="connsiteX19" fmla="*/ 6756462 w 9604374"/>
              <a:gd name="connsiteY19" fmla="*/ 3273268 h 3585866"/>
              <a:gd name="connsiteX20" fmla="*/ 6512214 w 9604374"/>
              <a:gd name="connsiteY20" fmla="*/ 3298845 h 3585866"/>
              <a:gd name="connsiteX21" fmla="*/ 6289569 w 9604374"/>
              <a:gd name="connsiteY21" fmla="*/ 3301118 h 3585866"/>
              <a:gd name="connsiteX22" fmla="*/ 6157816 w 9604374"/>
              <a:gd name="connsiteY22" fmla="*/ 3308643 h 3585866"/>
              <a:gd name="connsiteX23" fmla="*/ 6110062 w 9604374"/>
              <a:gd name="connsiteY23" fmla="*/ 3321185 h 3585866"/>
              <a:gd name="connsiteX24" fmla="*/ 6041832 w 9604374"/>
              <a:gd name="connsiteY24" fmla="*/ 3332190 h 3585866"/>
              <a:gd name="connsiteX25" fmla="*/ 5923195 w 9604374"/>
              <a:gd name="connsiteY25" fmla="*/ 3359104 h 3585866"/>
              <a:gd name="connsiteX26" fmla="*/ 5770972 w 9604374"/>
              <a:gd name="connsiteY26" fmla="*/ 3369893 h 3585866"/>
              <a:gd name="connsiteX27" fmla="*/ 5632583 w 9604374"/>
              <a:gd name="connsiteY27" fmla="*/ 3357730 h 3585866"/>
              <a:gd name="connsiteX28" fmla="*/ 5539996 w 9604374"/>
              <a:gd name="connsiteY28" fmla="*/ 3352890 h 3585866"/>
              <a:gd name="connsiteX29" fmla="*/ 5315460 w 9604374"/>
              <a:gd name="connsiteY29" fmla="*/ 3350411 h 3585866"/>
              <a:gd name="connsiteX30" fmla="*/ 5072455 w 9604374"/>
              <a:gd name="connsiteY30" fmla="*/ 3338147 h 3585866"/>
              <a:gd name="connsiteX31" fmla="*/ 5016364 w 9604374"/>
              <a:gd name="connsiteY31" fmla="*/ 3348937 h 3585866"/>
              <a:gd name="connsiteX32" fmla="*/ 4922276 w 9604374"/>
              <a:gd name="connsiteY32" fmla="*/ 3366515 h 3585866"/>
              <a:gd name="connsiteX33" fmla="*/ 4856444 w 9604374"/>
              <a:gd name="connsiteY33" fmla="*/ 3399463 h 3585866"/>
              <a:gd name="connsiteX34" fmla="*/ 4775993 w 9604374"/>
              <a:gd name="connsiteY34" fmla="*/ 3406312 h 3585866"/>
              <a:gd name="connsiteX35" fmla="*/ 4667320 w 9604374"/>
              <a:gd name="connsiteY35" fmla="*/ 3397926 h 3585866"/>
              <a:gd name="connsiteX36" fmla="*/ 4540268 w 9604374"/>
              <a:gd name="connsiteY36" fmla="*/ 3424464 h 3585866"/>
              <a:gd name="connsiteX37" fmla="*/ 4465491 w 9604374"/>
              <a:gd name="connsiteY37" fmla="*/ 3433154 h 3585866"/>
              <a:gd name="connsiteX38" fmla="*/ 4262864 w 9604374"/>
              <a:gd name="connsiteY38" fmla="*/ 3464075 h 3585866"/>
              <a:gd name="connsiteX39" fmla="*/ 4175005 w 9604374"/>
              <a:gd name="connsiteY39" fmla="*/ 3493545 h 3585866"/>
              <a:gd name="connsiteX40" fmla="*/ 4030100 w 9604374"/>
              <a:gd name="connsiteY40" fmla="*/ 3514212 h 3585866"/>
              <a:gd name="connsiteX41" fmla="*/ 3926631 w 9604374"/>
              <a:gd name="connsiteY41" fmla="*/ 3525304 h 3585866"/>
              <a:gd name="connsiteX42" fmla="*/ 3897306 w 9604374"/>
              <a:gd name="connsiteY42" fmla="*/ 3547095 h 3585866"/>
              <a:gd name="connsiteX43" fmla="*/ 3896886 w 9604374"/>
              <a:gd name="connsiteY43" fmla="*/ 3547500 h 3585866"/>
              <a:gd name="connsiteX44" fmla="*/ 3834004 w 9604374"/>
              <a:gd name="connsiteY44" fmla="*/ 3550510 h 3585866"/>
              <a:gd name="connsiteX45" fmla="*/ 3696227 w 9604374"/>
              <a:gd name="connsiteY45" fmla="*/ 3574175 h 3585866"/>
              <a:gd name="connsiteX46" fmla="*/ 3652821 w 9604374"/>
              <a:gd name="connsiteY46" fmla="*/ 3580368 h 3585866"/>
              <a:gd name="connsiteX47" fmla="*/ 3629691 w 9604374"/>
              <a:gd name="connsiteY47" fmla="*/ 3585866 h 3585866"/>
              <a:gd name="connsiteX48" fmla="*/ 3595018 w 9604374"/>
              <a:gd name="connsiteY48" fmla="*/ 3571623 h 3585866"/>
              <a:gd name="connsiteX49" fmla="*/ 3551656 w 9604374"/>
              <a:gd name="connsiteY49" fmla="*/ 3577800 h 3585866"/>
              <a:gd name="connsiteX50" fmla="*/ 3541558 w 9604374"/>
              <a:gd name="connsiteY50" fmla="*/ 3579797 h 3585866"/>
              <a:gd name="connsiteX51" fmla="*/ 3465708 w 9604374"/>
              <a:gd name="connsiteY51" fmla="*/ 3565931 h 3585866"/>
              <a:gd name="connsiteX52" fmla="*/ 3458313 w 9604374"/>
              <a:gd name="connsiteY52" fmla="*/ 3560366 h 3585866"/>
              <a:gd name="connsiteX53" fmla="*/ 3420278 w 9604374"/>
              <a:gd name="connsiteY53" fmla="*/ 3557947 h 3585866"/>
              <a:gd name="connsiteX54" fmla="*/ 3415952 w 9604374"/>
              <a:gd name="connsiteY54" fmla="*/ 3559424 h 3585866"/>
              <a:gd name="connsiteX55" fmla="*/ 3384432 w 9604374"/>
              <a:gd name="connsiteY55" fmla="*/ 3550905 h 3585866"/>
              <a:gd name="connsiteX56" fmla="*/ 3258039 w 9604374"/>
              <a:gd name="connsiteY56" fmla="*/ 3535884 h 3585866"/>
              <a:gd name="connsiteX57" fmla="*/ 3015008 w 9604374"/>
              <a:gd name="connsiteY57" fmla="*/ 3528000 h 3585866"/>
              <a:gd name="connsiteX58" fmla="*/ 2761910 w 9604374"/>
              <a:gd name="connsiteY58" fmla="*/ 3505496 h 3585866"/>
              <a:gd name="connsiteX59" fmla="*/ 2521923 w 9604374"/>
              <a:gd name="connsiteY59" fmla="*/ 3514208 h 3585866"/>
              <a:gd name="connsiteX60" fmla="*/ 2085894 w 9604374"/>
              <a:gd name="connsiteY60" fmla="*/ 3490122 h 3585866"/>
              <a:gd name="connsiteX61" fmla="*/ 1936305 w 9604374"/>
              <a:gd name="connsiteY61" fmla="*/ 3487966 h 3585866"/>
              <a:gd name="connsiteX62" fmla="*/ 1836080 w 9604374"/>
              <a:gd name="connsiteY62" fmla="*/ 3487150 h 3585866"/>
              <a:gd name="connsiteX63" fmla="*/ 1829133 w 9604374"/>
              <a:gd name="connsiteY63" fmla="*/ 3489437 h 3585866"/>
              <a:gd name="connsiteX64" fmla="*/ 1801140 w 9604374"/>
              <a:gd name="connsiteY64" fmla="*/ 3490787 h 3585866"/>
              <a:gd name="connsiteX65" fmla="*/ 1793476 w 9604374"/>
              <a:gd name="connsiteY65" fmla="*/ 3500921 h 3585866"/>
              <a:gd name="connsiteX66" fmla="*/ 1699923 w 9604374"/>
              <a:gd name="connsiteY66" fmla="*/ 3509706 h 3585866"/>
              <a:gd name="connsiteX67" fmla="*/ 1474760 w 9604374"/>
              <a:gd name="connsiteY67" fmla="*/ 3513685 h 3585866"/>
              <a:gd name="connsiteX68" fmla="*/ 1308130 w 9604374"/>
              <a:gd name="connsiteY68" fmla="*/ 3496703 h 3585866"/>
              <a:gd name="connsiteX69" fmla="*/ 1252381 w 9604374"/>
              <a:gd name="connsiteY69" fmla="*/ 3506093 h 3585866"/>
              <a:gd name="connsiteX70" fmla="*/ 1174550 w 9604374"/>
              <a:gd name="connsiteY70" fmla="*/ 3512642 h 3585866"/>
              <a:gd name="connsiteX71" fmla="*/ 924455 w 9604374"/>
              <a:gd name="connsiteY71" fmla="*/ 3507283 h 3585866"/>
              <a:gd name="connsiteX72" fmla="*/ 718373 w 9604374"/>
              <a:gd name="connsiteY72" fmla="*/ 3511753 h 3585866"/>
              <a:gd name="connsiteX73" fmla="*/ 600444 w 9604374"/>
              <a:gd name="connsiteY73" fmla="*/ 3520899 h 3585866"/>
              <a:gd name="connsiteX74" fmla="*/ 351173 w 9604374"/>
              <a:gd name="connsiteY74" fmla="*/ 3495843 h 3585866"/>
              <a:gd name="connsiteX75" fmla="*/ 108372 w 9604374"/>
              <a:gd name="connsiteY75" fmla="*/ 3484386 h 3585866"/>
              <a:gd name="connsiteX76" fmla="*/ 6467 w 9604374"/>
              <a:gd name="connsiteY76" fmla="*/ 3476532 h 3585866"/>
              <a:gd name="connsiteX77" fmla="*/ 0 w 9604374"/>
              <a:gd name="connsiteY77" fmla="*/ 3475412 h 358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9604374" h="3585866">
                <a:moveTo>
                  <a:pt x="0" y="0"/>
                </a:moveTo>
                <a:lnTo>
                  <a:pt x="9604374" y="0"/>
                </a:lnTo>
                <a:lnTo>
                  <a:pt x="9604374" y="3095088"/>
                </a:lnTo>
                <a:lnTo>
                  <a:pt x="9591455" y="3097044"/>
                </a:lnTo>
                <a:cubicBezTo>
                  <a:pt x="9496183" y="3133516"/>
                  <a:pt x="9411472" y="3121301"/>
                  <a:pt x="9285147" y="3164182"/>
                </a:cubicBezTo>
                <a:cubicBezTo>
                  <a:pt x="9222914" y="3162781"/>
                  <a:pt x="9174371" y="3173454"/>
                  <a:pt x="9114078" y="3164299"/>
                </a:cubicBezTo>
                <a:cubicBezTo>
                  <a:pt x="9087411" y="3155904"/>
                  <a:pt x="9030947" y="3180906"/>
                  <a:pt x="8999665" y="3157864"/>
                </a:cubicBezTo>
                <a:cubicBezTo>
                  <a:pt x="8997339" y="3174606"/>
                  <a:pt x="8938300" y="3159909"/>
                  <a:pt x="8925240" y="3152135"/>
                </a:cubicBezTo>
                <a:cubicBezTo>
                  <a:pt x="8910091" y="3159441"/>
                  <a:pt x="8884639" y="3146109"/>
                  <a:pt x="8868257" y="3146819"/>
                </a:cubicBezTo>
                <a:cubicBezTo>
                  <a:pt x="8835852" y="3110204"/>
                  <a:pt x="8832251" y="3167659"/>
                  <a:pt x="8792363" y="3146856"/>
                </a:cubicBezTo>
                <a:cubicBezTo>
                  <a:pt x="8774838" y="3159285"/>
                  <a:pt x="8715420" y="3185652"/>
                  <a:pt x="8668399" y="3196893"/>
                </a:cubicBezTo>
                <a:cubicBezTo>
                  <a:pt x="8575902" y="3221445"/>
                  <a:pt x="8569506" y="3250654"/>
                  <a:pt x="8474043" y="3240734"/>
                </a:cubicBezTo>
                <a:cubicBezTo>
                  <a:pt x="8460613" y="3264436"/>
                  <a:pt x="8297088" y="3204738"/>
                  <a:pt x="8317555" y="3247156"/>
                </a:cubicBezTo>
                <a:cubicBezTo>
                  <a:pt x="8285696" y="3245083"/>
                  <a:pt x="8262352" y="3228203"/>
                  <a:pt x="8280111" y="3255812"/>
                </a:cubicBezTo>
                <a:lnTo>
                  <a:pt x="8096088" y="3253903"/>
                </a:lnTo>
                <a:cubicBezTo>
                  <a:pt x="7994084" y="3261603"/>
                  <a:pt x="7930388" y="3281921"/>
                  <a:pt x="7825642" y="3271628"/>
                </a:cubicBezTo>
                <a:cubicBezTo>
                  <a:pt x="7723046" y="3270395"/>
                  <a:pt x="7671282" y="3252297"/>
                  <a:pt x="7531820" y="3252671"/>
                </a:cubicBezTo>
                <a:cubicBezTo>
                  <a:pt x="7433606" y="3250277"/>
                  <a:pt x="7293100" y="3236234"/>
                  <a:pt x="7193751" y="3245192"/>
                </a:cubicBezTo>
                <a:cubicBezTo>
                  <a:pt x="7074822" y="3223769"/>
                  <a:pt x="7104250" y="3250265"/>
                  <a:pt x="6976768" y="3238559"/>
                </a:cubicBezTo>
                <a:cubicBezTo>
                  <a:pt x="6921032" y="3284865"/>
                  <a:pt x="6823818" y="3261794"/>
                  <a:pt x="6756462" y="3273268"/>
                </a:cubicBezTo>
                <a:cubicBezTo>
                  <a:pt x="6679037" y="3283316"/>
                  <a:pt x="6590030" y="3294204"/>
                  <a:pt x="6512214" y="3298845"/>
                </a:cubicBezTo>
                <a:cubicBezTo>
                  <a:pt x="6450581" y="3277980"/>
                  <a:pt x="6366042" y="3329199"/>
                  <a:pt x="6289569" y="3301118"/>
                </a:cubicBezTo>
                <a:cubicBezTo>
                  <a:pt x="6261432" y="3294355"/>
                  <a:pt x="6174310" y="3295209"/>
                  <a:pt x="6157816" y="3308643"/>
                </a:cubicBezTo>
                <a:cubicBezTo>
                  <a:pt x="6139648" y="3311557"/>
                  <a:pt x="6118459" y="3306799"/>
                  <a:pt x="6110062" y="3321185"/>
                </a:cubicBezTo>
                <a:cubicBezTo>
                  <a:pt x="6096189" y="3338498"/>
                  <a:pt x="6032810" y="3311765"/>
                  <a:pt x="6041832" y="3332190"/>
                </a:cubicBezTo>
                <a:cubicBezTo>
                  <a:pt x="5996830" y="3313871"/>
                  <a:pt x="5961033" y="3350141"/>
                  <a:pt x="5923195" y="3359104"/>
                </a:cubicBezTo>
                <a:cubicBezTo>
                  <a:pt x="5887750" y="3340930"/>
                  <a:pt x="5853570" y="3365323"/>
                  <a:pt x="5770972" y="3369893"/>
                </a:cubicBezTo>
                <a:cubicBezTo>
                  <a:pt x="5731993" y="3348876"/>
                  <a:pt x="5705091" y="3385599"/>
                  <a:pt x="5632583" y="3357730"/>
                </a:cubicBezTo>
                <a:cubicBezTo>
                  <a:pt x="5594087" y="3357562"/>
                  <a:pt x="5606154" y="3357443"/>
                  <a:pt x="5539996" y="3352890"/>
                </a:cubicBezTo>
                <a:cubicBezTo>
                  <a:pt x="5439049" y="3348000"/>
                  <a:pt x="5408459" y="3356166"/>
                  <a:pt x="5315460" y="3350411"/>
                </a:cubicBezTo>
                <a:cubicBezTo>
                  <a:pt x="5211119" y="3348356"/>
                  <a:pt x="5208881" y="3372469"/>
                  <a:pt x="5072455" y="3338147"/>
                </a:cubicBezTo>
                <a:cubicBezTo>
                  <a:pt x="5061717" y="3354508"/>
                  <a:pt x="5045493" y="3355753"/>
                  <a:pt x="5016364" y="3348937"/>
                </a:cubicBezTo>
                <a:cubicBezTo>
                  <a:pt x="4965900" y="3349130"/>
                  <a:pt x="4977835" y="3389131"/>
                  <a:pt x="4922276" y="3366515"/>
                </a:cubicBezTo>
                <a:cubicBezTo>
                  <a:pt x="4935702" y="3387794"/>
                  <a:pt x="4828733" y="3377760"/>
                  <a:pt x="4856444" y="3399463"/>
                </a:cubicBezTo>
                <a:cubicBezTo>
                  <a:pt x="4827698" y="3420094"/>
                  <a:pt x="4805019" y="3388256"/>
                  <a:pt x="4775993" y="3406312"/>
                </a:cubicBezTo>
                <a:cubicBezTo>
                  <a:pt x="4744470" y="3406056"/>
                  <a:pt x="4706605" y="3394901"/>
                  <a:pt x="4667320" y="3397926"/>
                </a:cubicBezTo>
                <a:cubicBezTo>
                  <a:pt x="4613435" y="3387476"/>
                  <a:pt x="4608100" y="3410487"/>
                  <a:pt x="4540268" y="3424464"/>
                </a:cubicBezTo>
                <a:cubicBezTo>
                  <a:pt x="4508279" y="3412969"/>
                  <a:pt x="4485989" y="3420063"/>
                  <a:pt x="4465491" y="3433154"/>
                </a:cubicBezTo>
                <a:cubicBezTo>
                  <a:pt x="4396498" y="3432601"/>
                  <a:pt x="4338078" y="3453569"/>
                  <a:pt x="4262864" y="3464075"/>
                </a:cubicBezTo>
                <a:cubicBezTo>
                  <a:pt x="4180249" y="3483394"/>
                  <a:pt x="4225769" y="3479019"/>
                  <a:pt x="4175005" y="3493545"/>
                </a:cubicBezTo>
                <a:lnTo>
                  <a:pt x="4030100" y="3514212"/>
                </a:lnTo>
                <a:lnTo>
                  <a:pt x="3926631" y="3525304"/>
                </a:lnTo>
                <a:lnTo>
                  <a:pt x="3897306" y="3547095"/>
                </a:lnTo>
                <a:lnTo>
                  <a:pt x="3896886" y="3547500"/>
                </a:lnTo>
                <a:lnTo>
                  <a:pt x="3834004" y="3550510"/>
                </a:lnTo>
                <a:cubicBezTo>
                  <a:pt x="3800562" y="3554957"/>
                  <a:pt x="3734185" y="3568533"/>
                  <a:pt x="3696227" y="3574175"/>
                </a:cubicBezTo>
                <a:cubicBezTo>
                  <a:pt x="3661780" y="3570074"/>
                  <a:pt x="3640587" y="3551815"/>
                  <a:pt x="3652821" y="3580368"/>
                </a:cubicBezTo>
                <a:cubicBezTo>
                  <a:pt x="3641506" y="3579831"/>
                  <a:pt x="3634593" y="3582151"/>
                  <a:pt x="3629691" y="3585866"/>
                </a:cubicBezTo>
                <a:lnTo>
                  <a:pt x="3595018" y="3571623"/>
                </a:lnTo>
                <a:lnTo>
                  <a:pt x="3551656" y="3577800"/>
                </a:lnTo>
                <a:lnTo>
                  <a:pt x="3541558" y="3579797"/>
                </a:lnTo>
                <a:lnTo>
                  <a:pt x="3465708" y="3565931"/>
                </a:lnTo>
                <a:lnTo>
                  <a:pt x="3458313" y="3560366"/>
                </a:lnTo>
                <a:cubicBezTo>
                  <a:pt x="3450380" y="3556940"/>
                  <a:pt x="3439090" y="3555355"/>
                  <a:pt x="3420278" y="3557947"/>
                </a:cubicBezTo>
                <a:lnTo>
                  <a:pt x="3415952" y="3559424"/>
                </a:lnTo>
                <a:lnTo>
                  <a:pt x="3384432" y="3550905"/>
                </a:lnTo>
                <a:cubicBezTo>
                  <a:pt x="3374259" y="3547029"/>
                  <a:pt x="3265415" y="3542149"/>
                  <a:pt x="3258039" y="3535884"/>
                </a:cubicBezTo>
                <a:cubicBezTo>
                  <a:pt x="3138852" y="3551394"/>
                  <a:pt x="3130647" y="3523871"/>
                  <a:pt x="3015008" y="3528000"/>
                </a:cubicBezTo>
                <a:cubicBezTo>
                  <a:pt x="2914857" y="3486061"/>
                  <a:pt x="2851687" y="3511605"/>
                  <a:pt x="2761910" y="3505496"/>
                </a:cubicBezTo>
                <a:cubicBezTo>
                  <a:pt x="2676401" y="3501198"/>
                  <a:pt x="2636809" y="3514769"/>
                  <a:pt x="2521923" y="3514208"/>
                </a:cubicBezTo>
                <a:cubicBezTo>
                  <a:pt x="2400197" y="3505062"/>
                  <a:pt x="2222818" y="3509922"/>
                  <a:pt x="2085894" y="3490122"/>
                </a:cubicBezTo>
                <a:cubicBezTo>
                  <a:pt x="1978312" y="3483748"/>
                  <a:pt x="1977940" y="3488460"/>
                  <a:pt x="1936305" y="3487966"/>
                </a:cubicBezTo>
                <a:cubicBezTo>
                  <a:pt x="1922459" y="3490683"/>
                  <a:pt x="1849334" y="3482739"/>
                  <a:pt x="1836080" y="3487150"/>
                </a:cubicBezTo>
                <a:lnTo>
                  <a:pt x="1829133" y="3489437"/>
                </a:lnTo>
                <a:lnTo>
                  <a:pt x="1801140" y="3490787"/>
                </a:lnTo>
                <a:lnTo>
                  <a:pt x="1793476" y="3500921"/>
                </a:lnTo>
                <a:lnTo>
                  <a:pt x="1699923" y="3509706"/>
                </a:lnTo>
                <a:cubicBezTo>
                  <a:pt x="1637728" y="3485036"/>
                  <a:pt x="1584624" y="3514467"/>
                  <a:pt x="1474760" y="3513685"/>
                </a:cubicBezTo>
                <a:cubicBezTo>
                  <a:pt x="1445646" y="3505164"/>
                  <a:pt x="1329781" y="3484421"/>
                  <a:pt x="1308130" y="3496703"/>
                </a:cubicBezTo>
                <a:cubicBezTo>
                  <a:pt x="1287409" y="3498430"/>
                  <a:pt x="1265391" y="3492347"/>
                  <a:pt x="1252381" y="3506093"/>
                </a:cubicBezTo>
                <a:cubicBezTo>
                  <a:pt x="1232588" y="3522393"/>
                  <a:pt x="1170020" y="3491785"/>
                  <a:pt x="1174550" y="3512642"/>
                </a:cubicBezTo>
                <a:cubicBezTo>
                  <a:pt x="1119896" y="3512841"/>
                  <a:pt x="1000484" y="3507431"/>
                  <a:pt x="924455" y="3507283"/>
                </a:cubicBezTo>
                <a:cubicBezTo>
                  <a:pt x="887180" y="3483915"/>
                  <a:pt x="777361" y="3516071"/>
                  <a:pt x="718373" y="3511753"/>
                </a:cubicBezTo>
                <a:cubicBezTo>
                  <a:pt x="666588" y="3513355"/>
                  <a:pt x="661645" y="3525551"/>
                  <a:pt x="600444" y="3520899"/>
                </a:cubicBezTo>
                <a:cubicBezTo>
                  <a:pt x="491334" y="3516943"/>
                  <a:pt x="451794" y="3507522"/>
                  <a:pt x="351173" y="3495843"/>
                </a:cubicBezTo>
                <a:cubicBezTo>
                  <a:pt x="237121" y="3487112"/>
                  <a:pt x="235857" y="3499212"/>
                  <a:pt x="108372" y="3484386"/>
                </a:cubicBezTo>
                <a:cubicBezTo>
                  <a:pt x="86318" y="3481054"/>
                  <a:pt x="40657" y="3480329"/>
                  <a:pt x="6467" y="3476532"/>
                </a:cubicBezTo>
                <a:lnTo>
                  <a:pt x="0" y="3475412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48F779DE-4744-42D6-9C74-33EC94460C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1727" y="2190741"/>
            <a:ext cx="1348547" cy="40780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343070-7BC3-66C8-1923-4030B5EAA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1207" y="2752316"/>
            <a:ext cx="8309586" cy="275684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err="1">
                <a:ea typeface="+mn-lt"/>
                <a:cs typeface="+mn-lt"/>
              </a:rPr>
              <a:t>Ευ</a:t>
            </a:r>
            <a:r>
              <a:rPr lang="en-US" dirty="0">
                <a:ea typeface="+mn-lt"/>
                <a:cs typeface="+mn-lt"/>
              </a:rPr>
              <a:t>π</a:t>
            </a:r>
            <a:r>
              <a:rPr lang="en-US" err="1">
                <a:ea typeface="+mn-lt"/>
                <a:cs typeface="+mn-lt"/>
              </a:rPr>
              <a:t>ρόσδεκτες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όλες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οι</a:t>
            </a:r>
            <a:r>
              <a:rPr lang="en-US" dirty="0">
                <a:ea typeface="+mn-lt"/>
                <a:cs typeface="+mn-lt"/>
              </a:rPr>
              <a:t> απ</a:t>
            </a:r>
            <a:r>
              <a:rPr lang="en-US" err="1">
                <a:ea typeface="+mn-lt"/>
                <a:cs typeface="+mn-lt"/>
              </a:rPr>
              <a:t>ορίες</a:t>
            </a:r>
            <a:r>
              <a:rPr lang="en-US" dirty="0">
                <a:ea typeface="+mn-lt"/>
                <a:cs typeface="+mn-lt"/>
              </a:rPr>
              <a:t> και παρα</a:t>
            </a:r>
            <a:r>
              <a:rPr lang="en-US" err="1">
                <a:ea typeface="+mn-lt"/>
                <a:cs typeface="+mn-lt"/>
              </a:rPr>
              <a:t>τηρήσεις</a:t>
            </a:r>
            <a:endParaRPr lang="en-US" err="1"/>
          </a:p>
          <a:p>
            <a:pPr marL="0" indent="0">
              <a:buNone/>
            </a:pPr>
            <a:r>
              <a:rPr lang="en-US" sz="3200" dirty="0"/>
              <a:t>   </a:t>
            </a:r>
          </a:p>
          <a:p>
            <a:pPr marL="0" indent="0">
              <a:buNone/>
            </a:pPr>
            <a:r>
              <a:rPr lang="en-US" sz="3200" dirty="0"/>
              <a:t>   </a:t>
            </a:r>
            <a:r>
              <a:rPr lang="en-US" sz="3200" dirty="0" err="1"/>
              <a:t>Ευχ</a:t>
            </a:r>
            <a:r>
              <a:rPr lang="en-US" sz="3200" dirty="0"/>
              <a:t>α</a:t>
            </a:r>
            <a:r>
              <a:rPr lang="en-US" sz="3200" dirty="0" err="1"/>
              <a:t>ριστώ</a:t>
            </a:r>
            <a:r>
              <a:rPr lang="en-US" sz="3200" dirty="0"/>
              <a:t> </a:t>
            </a:r>
            <a:r>
              <a:rPr lang="en-US" sz="3200" dirty="0" err="1"/>
              <a:t>γι</a:t>
            </a:r>
            <a:r>
              <a:rPr lang="en-US" sz="3200" dirty="0"/>
              <a:t>α </a:t>
            </a:r>
            <a:r>
              <a:rPr lang="en-US" sz="3200" dirty="0" err="1"/>
              <a:t>την</a:t>
            </a:r>
            <a:r>
              <a:rPr lang="en-US" sz="3200" dirty="0"/>
              <a:t> </a:t>
            </a:r>
            <a:r>
              <a:rPr lang="en-US" sz="3200" dirty="0" err="1"/>
              <a:t>Προσοχή</a:t>
            </a:r>
            <a:r>
              <a:rPr lang="en-US" sz="3200" dirty="0"/>
              <a:t> σας</a:t>
            </a:r>
            <a:endParaRPr lang="en-US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337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E1C0C-8EF1-3BC1-7673-2A2CB93A7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84523"/>
            <a:ext cx="3455821" cy="1242392"/>
          </a:xfrm>
        </p:spPr>
        <p:txBody>
          <a:bodyPr anchor="b">
            <a:normAutofit/>
          </a:bodyPr>
          <a:lstStyle/>
          <a:p>
            <a:r>
              <a:rPr lang="en-US" sz="3200"/>
              <a:t>Απτική Τεχνολογία - Haptics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88A4E-912C-61CF-AC06-CA25611DB9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732" y="2389702"/>
            <a:ext cx="4519744" cy="446862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 err="1">
                <a:ea typeface="+mn-lt"/>
                <a:cs typeface="+mn-lt"/>
              </a:rPr>
              <a:t>Χρήση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τεχνολογικών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συστημάτων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γι</a:t>
            </a:r>
            <a:r>
              <a:rPr lang="en-US" sz="2000" dirty="0">
                <a:ea typeface="+mn-lt"/>
                <a:cs typeface="+mn-lt"/>
              </a:rPr>
              <a:t>α αναπαρα</a:t>
            </a:r>
            <a:r>
              <a:rPr lang="en-US" sz="2000" err="1">
                <a:ea typeface="+mn-lt"/>
                <a:cs typeface="+mn-lt"/>
              </a:rPr>
              <a:t>γωγή</a:t>
            </a:r>
            <a:r>
              <a:rPr lang="en-US" sz="2000" dirty="0">
                <a:ea typeface="+mn-lt"/>
                <a:cs typeface="+mn-lt"/>
              </a:rPr>
              <a:t> </a:t>
            </a:r>
            <a:r>
              <a:rPr lang="en-US" sz="2000" err="1">
                <a:ea typeface="+mn-lt"/>
                <a:cs typeface="+mn-lt"/>
              </a:rPr>
              <a:t>της</a:t>
            </a:r>
            <a:r>
              <a:rPr lang="en-US" sz="2000" dirty="0">
                <a:ea typeface="+mn-lt"/>
                <a:cs typeface="+mn-lt"/>
              </a:rPr>
              <a:t> </a:t>
            </a:r>
            <a:r>
              <a:rPr lang="en-US" sz="2000" b="1" dirty="0">
                <a:ea typeface="+mn-lt"/>
                <a:cs typeface="+mn-lt"/>
              </a:rPr>
              <a:t>α</a:t>
            </a:r>
            <a:r>
              <a:rPr lang="en-US" sz="2000" b="1" err="1">
                <a:ea typeface="+mn-lt"/>
                <a:cs typeface="+mn-lt"/>
              </a:rPr>
              <a:t>ίσθησης</a:t>
            </a:r>
            <a:r>
              <a:rPr lang="en-US" sz="2000" dirty="0">
                <a:ea typeface="+mn-lt"/>
                <a:cs typeface="+mn-lt"/>
              </a:rPr>
              <a:t>: </a:t>
            </a:r>
            <a:endParaRPr lang="en-US" sz="200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000" b="1" err="1">
                <a:ea typeface="+mn-lt"/>
                <a:cs typeface="+mn-lt"/>
              </a:rPr>
              <a:t>Αφής</a:t>
            </a:r>
            <a:endParaRPr lang="en-US" sz="2000" b="1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000" b="1" err="1">
                <a:ea typeface="+mn-lt"/>
                <a:cs typeface="+mn-lt"/>
              </a:rPr>
              <a:t>Πίεσης</a:t>
            </a:r>
            <a:endParaRPr lang="en-US" sz="2000" b="1">
              <a:ea typeface="+mn-lt"/>
              <a:cs typeface="+mn-lt"/>
            </a:endParaRPr>
          </a:p>
          <a:p>
            <a:r>
              <a:rPr lang="en-US" sz="2000" dirty="0">
                <a:ea typeface="+mn-lt"/>
                <a:cs typeface="+mn-lt"/>
              </a:rPr>
              <a:t>Επ</a:t>
            </a:r>
            <a:r>
              <a:rPr lang="en-US" sz="2000" err="1">
                <a:ea typeface="+mn-lt"/>
                <a:cs typeface="+mn-lt"/>
              </a:rPr>
              <a:t>ιτρέ</a:t>
            </a:r>
            <a:r>
              <a:rPr lang="en-US" sz="2000" dirty="0">
                <a:ea typeface="+mn-lt"/>
                <a:cs typeface="+mn-lt"/>
              </a:rPr>
              <a:t>π</a:t>
            </a:r>
            <a:r>
              <a:rPr lang="en-US" sz="2000" err="1">
                <a:ea typeface="+mn-lt"/>
                <a:cs typeface="+mn-lt"/>
              </a:rPr>
              <a:t>ει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στους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χρήστες</a:t>
            </a:r>
            <a:r>
              <a:rPr lang="en-US" sz="2000" dirty="0">
                <a:ea typeface="+mn-lt"/>
                <a:cs typeface="+mn-lt"/>
              </a:rPr>
              <a:t> να </a:t>
            </a:r>
            <a:r>
              <a:rPr lang="en-US" sz="2000" b="1" dirty="0">
                <a:ea typeface="+mn-lt"/>
                <a:cs typeface="+mn-lt"/>
              </a:rPr>
              <a:t>α</a:t>
            </a:r>
            <a:r>
              <a:rPr lang="en-US" sz="2000" b="1" err="1">
                <a:ea typeface="+mn-lt"/>
                <a:cs typeface="+mn-lt"/>
              </a:rPr>
              <a:t>ισθάνοντ</a:t>
            </a:r>
            <a:r>
              <a:rPr lang="en-US" sz="2000" b="1" dirty="0">
                <a:ea typeface="+mn-lt"/>
                <a:cs typeface="+mn-lt"/>
              </a:rPr>
              <a:t>αι</a:t>
            </a:r>
            <a:r>
              <a:rPr lang="en-US" sz="2000" dirty="0">
                <a:ea typeface="+mn-lt"/>
                <a:cs typeface="+mn-lt"/>
              </a:rPr>
              <a:t> και να </a:t>
            </a:r>
            <a:r>
              <a:rPr lang="en-US" sz="2000" b="1" dirty="0">
                <a:ea typeface="+mn-lt"/>
                <a:cs typeface="+mn-lt"/>
              </a:rPr>
              <a:t>α</a:t>
            </a:r>
            <a:r>
              <a:rPr lang="en-US" sz="2000" b="1" err="1">
                <a:ea typeface="+mn-lt"/>
                <a:cs typeface="+mn-lt"/>
              </a:rPr>
              <a:t>λληλε</a:t>
            </a:r>
            <a:r>
              <a:rPr lang="en-US" sz="2000" b="1" dirty="0">
                <a:ea typeface="+mn-lt"/>
                <a:cs typeface="+mn-lt"/>
              </a:rPr>
              <a:t>π</a:t>
            </a:r>
            <a:r>
              <a:rPr lang="en-US" sz="2000" b="1" err="1">
                <a:ea typeface="+mn-lt"/>
                <a:cs typeface="+mn-lt"/>
              </a:rPr>
              <a:t>ιδρούν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φυσικά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με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εικονικά</a:t>
            </a:r>
            <a:r>
              <a:rPr lang="en-US" sz="2000" dirty="0">
                <a:ea typeface="+mn-lt"/>
                <a:cs typeface="+mn-lt"/>
              </a:rPr>
              <a:t> α</a:t>
            </a:r>
            <a:r>
              <a:rPr lang="en-US" sz="2000" err="1">
                <a:ea typeface="+mn-lt"/>
                <a:cs typeface="+mn-lt"/>
              </a:rPr>
              <a:t>ντικείμεν</a:t>
            </a:r>
            <a:r>
              <a:rPr lang="en-US" sz="2000" dirty="0">
                <a:ea typeface="+mn-lt"/>
                <a:cs typeface="+mn-lt"/>
              </a:rPr>
              <a:t>α ή απ</a:t>
            </a:r>
            <a:r>
              <a:rPr lang="en-US" sz="2000" err="1">
                <a:ea typeface="+mn-lt"/>
                <a:cs typeface="+mn-lt"/>
              </a:rPr>
              <a:t>ομ</a:t>
            </a:r>
            <a:r>
              <a:rPr lang="en-US" sz="2000" dirty="0">
                <a:ea typeface="+mn-lt"/>
                <a:cs typeface="+mn-lt"/>
              </a:rPr>
              <a:t>α</a:t>
            </a:r>
            <a:r>
              <a:rPr lang="en-US" sz="2000" err="1">
                <a:ea typeface="+mn-lt"/>
                <a:cs typeface="+mn-lt"/>
              </a:rPr>
              <a:t>κρυσμέν</a:t>
            </a:r>
            <a:r>
              <a:rPr lang="en-US" sz="2000" dirty="0">
                <a:ea typeface="+mn-lt"/>
                <a:cs typeface="+mn-lt"/>
              </a:rPr>
              <a:t>α π</a:t>
            </a:r>
            <a:r>
              <a:rPr lang="en-US" sz="2000" err="1">
                <a:ea typeface="+mn-lt"/>
                <a:cs typeface="+mn-lt"/>
              </a:rPr>
              <a:t>ερι</a:t>
            </a:r>
            <a:r>
              <a:rPr lang="en-US" sz="2000" dirty="0">
                <a:ea typeface="+mn-lt"/>
                <a:cs typeface="+mn-lt"/>
              </a:rPr>
              <a:t>β</a:t>
            </a:r>
            <a:r>
              <a:rPr lang="en-US" sz="2000" err="1">
                <a:ea typeface="+mn-lt"/>
                <a:cs typeface="+mn-lt"/>
              </a:rPr>
              <a:t>άλλοντ</a:t>
            </a:r>
            <a:r>
              <a:rPr lang="en-US" sz="2000" dirty="0">
                <a:ea typeface="+mn-lt"/>
                <a:cs typeface="+mn-lt"/>
              </a:rPr>
              <a:t>α.</a:t>
            </a:r>
          </a:p>
          <a:p>
            <a:r>
              <a:rPr lang="en-US" sz="2000" err="1">
                <a:ea typeface="+mn-lt"/>
                <a:cs typeface="+mn-lt"/>
              </a:rPr>
              <a:t>Εφ</a:t>
            </a:r>
            <a:r>
              <a:rPr lang="en-US" sz="2000" dirty="0">
                <a:ea typeface="+mn-lt"/>
                <a:cs typeface="+mn-lt"/>
              </a:rPr>
              <a:t>α</a:t>
            </a:r>
            <a:r>
              <a:rPr lang="en-US" sz="2000" err="1">
                <a:ea typeface="+mn-lt"/>
                <a:cs typeface="+mn-lt"/>
              </a:rPr>
              <a:t>ρμογές</a:t>
            </a:r>
            <a:endParaRPr lang="en-US" sz="2000">
              <a:ea typeface="+mn-lt"/>
              <a:cs typeface="+mn-lt"/>
            </a:endParaRPr>
          </a:p>
          <a:p>
            <a:pPr lvl="1">
              <a:buFont typeface="Courier New,monospace" panose="020B0604020202020204" pitchFamily="34" charset="0"/>
              <a:buChar char="o"/>
            </a:pPr>
            <a:r>
              <a:rPr lang="en-US" sz="2000" b="1" err="1">
                <a:ea typeface="+mn-lt"/>
                <a:cs typeface="+mn-lt"/>
              </a:rPr>
              <a:t>εικονική</a:t>
            </a:r>
            <a:r>
              <a:rPr lang="en-US" sz="2000" b="1" dirty="0">
                <a:ea typeface="+mn-lt"/>
                <a:cs typeface="+mn-lt"/>
              </a:rPr>
              <a:t> πρα</a:t>
            </a:r>
            <a:r>
              <a:rPr lang="en-US" sz="2000" b="1" err="1">
                <a:ea typeface="+mn-lt"/>
                <a:cs typeface="+mn-lt"/>
              </a:rPr>
              <a:t>γμ</a:t>
            </a:r>
            <a:r>
              <a:rPr lang="en-US" sz="2000" b="1" dirty="0">
                <a:ea typeface="+mn-lt"/>
                <a:cs typeface="+mn-lt"/>
              </a:rPr>
              <a:t>α</a:t>
            </a:r>
            <a:r>
              <a:rPr lang="en-US" sz="2000" b="1" err="1">
                <a:ea typeface="+mn-lt"/>
                <a:cs typeface="+mn-lt"/>
              </a:rPr>
              <a:t>τικότητ</a:t>
            </a:r>
            <a:r>
              <a:rPr lang="en-US" sz="2000" b="1" dirty="0">
                <a:ea typeface="+mn-lt"/>
                <a:cs typeface="+mn-lt"/>
              </a:rPr>
              <a:t>α (VR)</a:t>
            </a:r>
            <a:endParaRPr lang="en-US" sz="2000" dirty="0">
              <a:ea typeface="+mn-lt"/>
              <a:cs typeface="+mn-lt"/>
            </a:endParaRPr>
          </a:p>
          <a:p>
            <a:pPr lvl="1">
              <a:buFont typeface="Courier New,monospace" panose="020B0604020202020204" pitchFamily="34" charset="0"/>
              <a:buChar char="o"/>
            </a:pPr>
            <a:r>
              <a:rPr lang="en-US" sz="2000" dirty="0">
                <a:ea typeface="+mn-lt"/>
                <a:cs typeface="+mn-lt"/>
              </a:rPr>
              <a:t> </a:t>
            </a:r>
            <a:r>
              <a:rPr lang="en-US" sz="2000" err="1">
                <a:ea typeface="+mn-lt"/>
                <a:cs typeface="+mn-lt"/>
              </a:rPr>
              <a:t>τη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χειρουργική</a:t>
            </a:r>
            <a:endParaRPr lang="en-US" sz="2000">
              <a:ea typeface="+mn-lt"/>
              <a:cs typeface="+mn-lt"/>
            </a:endParaRPr>
          </a:p>
          <a:p>
            <a:pPr lvl="1">
              <a:buFont typeface="Courier New,monospace" panose="020B0604020202020204" pitchFamily="34" charset="0"/>
              <a:buChar char="o"/>
            </a:pPr>
            <a:r>
              <a:rPr lang="en-US" sz="2000" b="1" err="1">
                <a:ea typeface="+mn-lt"/>
                <a:cs typeface="+mn-lt"/>
              </a:rPr>
              <a:t>ρομ</a:t>
            </a:r>
            <a:r>
              <a:rPr lang="en-US" sz="2000" b="1" dirty="0">
                <a:ea typeface="+mn-lt"/>
                <a:cs typeface="+mn-lt"/>
              </a:rPr>
              <a:t>π</a:t>
            </a:r>
            <a:r>
              <a:rPr lang="en-US" sz="2000" b="1" err="1">
                <a:ea typeface="+mn-lt"/>
                <a:cs typeface="+mn-lt"/>
              </a:rPr>
              <a:t>οτική</a:t>
            </a:r>
            <a:endParaRPr lang="en-US" sz="2000" err="1"/>
          </a:p>
          <a:p>
            <a:endParaRPr lang="en-US" sz="1400">
              <a:ea typeface="+mn-lt"/>
              <a:cs typeface="+mn-lt"/>
            </a:endParaRPr>
          </a:p>
        </p:txBody>
      </p:sp>
      <p:pic>
        <p:nvPicPr>
          <p:cNvPr id="4" name="Picture 3" descr="A close-up of a hand touching a screen&#10;&#10;AI-generated content may be incorrect.">
            <a:extLst>
              <a:ext uri="{FF2B5EF4-FFF2-40B4-BE49-F238E27FC236}">
                <a16:creationId xmlns:a16="http://schemas.microsoft.com/office/drawing/2014/main" id="{6884FAC7-7A07-6551-C4E2-1FB8C69F72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255"/>
          <a:stretch/>
        </p:blipFill>
        <p:spPr>
          <a:xfrm>
            <a:off x="4987672" y="1636646"/>
            <a:ext cx="6389346" cy="3594018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6258F736-B256-8039-9DC6-F4E49A5C5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0B4520A-996E-330C-99DA-69CA4D89E9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8FA945-E356-695F-18D6-CAD4EF34FE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5074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C2599-8FB0-A6DF-FACD-630B5B30B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755" y="304149"/>
            <a:ext cx="4085665" cy="1402470"/>
          </a:xfrm>
        </p:spPr>
        <p:txBody>
          <a:bodyPr anchor="t">
            <a:normAutofit/>
          </a:bodyPr>
          <a:lstStyle/>
          <a:p>
            <a:r>
              <a:rPr lang="en-US" sz="3200">
                <a:ea typeface="+mj-lt"/>
                <a:cs typeface="+mj-lt"/>
              </a:rPr>
              <a:t>Arduino Nano ESP32</a:t>
            </a:r>
            <a:endParaRPr lang="en-US" sz="320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5AD96-D8FB-CD5D-6F65-0B06BD46FD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076" y="1099063"/>
            <a:ext cx="4732645" cy="465513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err="1">
                <a:ea typeface="+mn-lt"/>
                <a:cs typeface="+mn-lt"/>
              </a:rPr>
              <a:t>Το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dirty="0">
                <a:ea typeface="+mn-lt"/>
                <a:cs typeface="+mn-lt"/>
              </a:rPr>
              <a:t>Arduino Nano ESP32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είν</a:t>
            </a:r>
            <a:r>
              <a:rPr lang="en-US" sz="2400" dirty="0">
                <a:ea typeface="+mn-lt"/>
                <a:cs typeface="+mn-lt"/>
              </a:rPr>
              <a:t>αι </a:t>
            </a:r>
            <a:r>
              <a:rPr lang="en-US" sz="2400" err="1">
                <a:ea typeface="+mn-lt"/>
                <a:cs typeface="+mn-lt"/>
              </a:rPr>
              <a:t>έν</a:t>
            </a:r>
            <a:r>
              <a:rPr lang="en-US" sz="2400" dirty="0">
                <a:ea typeface="+mn-lt"/>
                <a:cs typeface="+mn-lt"/>
              </a:rPr>
              <a:t>ας </a:t>
            </a:r>
            <a:r>
              <a:rPr lang="en-US" sz="2400" err="1">
                <a:ea typeface="+mn-lt"/>
                <a:cs typeface="+mn-lt"/>
              </a:rPr>
              <a:t>ισχυρός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μικροελεγκτής</a:t>
            </a:r>
            <a:r>
              <a:rPr lang="en-US" sz="2400" dirty="0">
                <a:ea typeface="+mn-lt"/>
                <a:cs typeface="+mn-lt"/>
              </a:rPr>
              <a:t> π</a:t>
            </a:r>
            <a:r>
              <a:rPr lang="en-US" sz="2400" err="1">
                <a:ea typeface="+mn-lt"/>
                <a:cs typeface="+mn-lt"/>
              </a:rPr>
              <a:t>ου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συνδυάζει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την</a:t>
            </a:r>
            <a:r>
              <a:rPr lang="en-US" sz="2400" dirty="0">
                <a:ea typeface="+mn-lt"/>
                <a:cs typeface="+mn-lt"/>
              </a:rPr>
              <a:t> πλα</a:t>
            </a:r>
            <a:r>
              <a:rPr lang="en-US" sz="2400" err="1">
                <a:ea typeface="+mn-lt"/>
                <a:cs typeface="+mn-lt"/>
              </a:rPr>
              <a:t>τφόρμ</a:t>
            </a:r>
            <a:r>
              <a:rPr lang="en-US" sz="2400" dirty="0">
                <a:ea typeface="+mn-lt"/>
                <a:cs typeface="+mn-lt"/>
              </a:rPr>
              <a:t>α Arduino </a:t>
            </a:r>
            <a:r>
              <a:rPr lang="en-US" sz="2400" err="1">
                <a:ea typeface="+mn-lt"/>
                <a:cs typeface="+mn-lt"/>
              </a:rPr>
              <a:t>με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τη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δυν</a:t>
            </a:r>
            <a:r>
              <a:rPr lang="en-US" sz="2400" dirty="0">
                <a:ea typeface="+mn-lt"/>
                <a:cs typeface="+mn-lt"/>
              </a:rPr>
              <a:t>α</a:t>
            </a:r>
            <a:r>
              <a:rPr lang="en-US" sz="2400" err="1">
                <a:ea typeface="+mn-lt"/>
                <a:cs typeface="+mn-lt"/>
              </a:rPr>
              <a:t>τότητ</a:t>
            </a:r>
            <a:r>
              <a:rPr lang="en-US" sz="2400" dirty="0">
                <a:ea typeface="+mn-lt"/>
                <a:cs typeface="+mn-lt"/>
              </a:rPr>
              <a:t>α </a:t>
            </a:r>
            <a:r>
              <a:rPr lang="en-US" sz="2400" err="1">
                <a:ea typeface="+mn-lt"/>
                <a:cs typeface="+mn-lt"/>
              </a:rPr>
              <a:t>του</a:t>
            </a:r>
            <a:r>
              <a:rPr lang="en-US" sz="2400" dirty="0">
                <a:ea typeface="+mn-lt"/>
                <a:cs typeface="+mn-lt"/>
              </a:rPr>
              <a:t> ESP32.</a:t>
            </a:r>
          </a:p>
          <a:p>
            <a:r>
              <a:rPr lang="en-US" sz="2400" b="1" dirty="0">
                <a:ea typeface="+mn-lt"/>
                <a:cs typeface="+mn-lt"/>
              </a:rPr>
              <a:t>SPI</a:t>
            </a:r>
            <a:r>
              <a:rPr lang="en-US" sz="2400" dirty="0">
                <a:ea typeface="+mn-lt"/>
                <a:cs typeface="+mn-lt"/>
              </a:rPr>
              <a:t>: Τα</a:t>
            </a:r>
            <a:r>
              <a:rPr lang="en-US" sz="2400" err="1">
                <a:ea typeface="+mn-lt"/>
                <a:cs typeface="+mn-lt"/>
              </a:rPr>
              <a:t>χεί</a:t>
            </a:r>
            <a:r>
              <a:rPr lang="en-US" sz="2400" dirty="0">
                <a:ea typeface="+mn-lt"/>
                <a:cs typeface="+mn-lt"/>
              </a:rPr>
              <a:t>α α</a:t>
            </a:r>
            <a:r>
              <a:rPr lang="en-US" sz="2400" err="1">
                <a:ea typeface="+mn-lt"/>
                <a:cs typeface="+mn-lt"/>
              </a:rPr>
              <a:t>ντ</a:t>
            </a:r>
            <a:r>
              <a:rPr lang="en-US" sz="2400" dirty="0">
                <a:ea typeface="+mn-lt"/>
                <a:cs typeface="+mn-lt"/>
              </a:rPr>
              <a:t>α</a:t>
            </a:r>
            <a:r>
              <a:rPr lang="en-US" sz="2400" err="1">
                <a:ea typeface="+mn-lt"/>
                <a:cs typeface="+mn-lt"/>
              </a:rPr>
              <a:t>λλ</a:t>
            </a:r>
            <a:r>
              <a:rPr lang="en-US" sz="2400" dirty="0">
                <a:ea typeface="+mn-lt"/>
                <a:cs typeface="+mn-lt"/>
              </a:rPr>
              <a:t>α</a:t>
            </a:r>
            <a:r>
              <a:rPr lang="en-US" sz="2400" err="1">
                <a:ea typeface="+mn-lt"/>
                <a:cs typeface="+mn-lt"/>
              </a:rPr>
              <a:t>γή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δεδομένων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με</a:t>
            </a:r>
            <a:r>
              <a:rPr lang="en-US" sz="2400" dirty="0">
                <a:ea typeface="+mn-lt"/>
                <a:cs typeface="+mn-lt"/>
              </a:rPr>
              <a:t> α</a:t>
            </a:r>
            <a:r>
              <a:rPr lang="en-US" sz="2400" err="1">
                <a:ea typeface="+mn-lt"/>
                <a:cs typeface="+mn-lt"/>
              </a:rPr>
              <a:t>ισθητήρες</a:t>
            </a:r>
            <a:r>
              <a:rPr lang="en-US" sz="2400" dirty="0">
                <a:ea typeface="+mn-lt"/>
                <a:cs typeface="+mn-lt"/>
              </a:rPr>
              <a:t> και </a:t>
            </a:r>
            <a:r>
              <a:rPr lang="en-US" sz="2400" err="1">
                <a:ea typeface="+mn-lt"/>
                <a:cs typeface="+mn-lt"/>
              </a:rPr>
              <a:t>οθόνες</a:t>
            </a:r>
            <a:r>
              <a:rPr lang="en-US" sz="2400" dirty="0">
                <a:ea typeface="+mn-lt"/>
                <a:cs typeface="+mn-lt"/>
              </a:rPr>
              <a:t>.</a:t>
            </a:r>
            <a:endParaRPr lang="en-US" sz="2400"/>
          </a:p>
          <a:p>
            <a:r>
              <a:rPr lang="en-US" sz="2400" b="1" dirty="0">
                <a:ea typeface="+mn-lt"/>
                <a:cs typeface="+mn-lt"/>
              </a:rPr>
              <a:t>PWM</a:t>
            </a:r>
            <a:r>
              <a:rPr lang="en-US" sz="2400" dirty="0">
                <a:ea typeface="+mn-lt"/>
                <a:cs typeface="+mn-lt"/>
              </a:rPr>
              <a:t>: </a:t>
            </a:r>
            <a:r>
              <a:rPr lang="en-US" sz="2400" err="1">
                <a:ea typeface="+mn-lt"/>
                <a:cs typeface="+mn-lt"/>
              </a:rPr>
              <a:t>Έλεγχος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μηχ</a:t>
            </a:r>
            <a:r>
              <a:rPr lang="en-US" sz="2400" dirty="0">
                <a:ea typeface="+mn-lt"/>
                <a:cs typeface="+mn-lt"/>
              </a:rPr>
              <a:t>α</a:t>
            </a:r>
            <a:r>
              <a:rPr lang="en-US" sz="2400" err="1">
                <a:ea typeface="+mn-lt"/>
                <a:cs typeface="+mn-lt"/>
              </a:rPr>
              <a:t>νών</a:t>
            </a:r>
            <a:r>
              <a:rPr lang="en-US" sz="2400" dirty="0">
                <a:ea typeface="+mn-lt"/>
                <a:cs typeface="+mn-lt"/>
              </a:rPr>
              <a:t>, </a:t>
            </a:r>
            <a:r>
              <a:rPr lang="en-US" sz="2400" err="1">
                <a:ea typeface="+mn-lt"/>
                <a:cs typeface="+mn-lt"/>
              </a:rPr>
              <a:t>ενεργο</a:t>
            </a:r>
            <a:r>
              <a:rPr lang="en-US" sz="2400" dirty="0">
                <a:ea typeface="+mn-lt"/>
                <a:cs typeface="+mn-lt"/>
              </a:rPr>
              <a:t>π</a:t>
            </a:r>
            <a:r>
              <a:rPr lang="en-US" sz="2400" err="1">
                <a:ea typeface="+mn-lt"/>
                <a:cs typeface="+mn-lt"/>
              </a:rPr>
              <a:t>οιητών,LEDs</a:t>
            </a:r>
            <a:r>
              <a:rPr lang="en-US" sz="2400" dirty="0">
                <a:ea typeface="+mn-lt"/>
                <a:cs typeface="+mn-lt"/>
              </a:rPr>
              <a:t>.</a:t>
            </a:r>
            <a:endParaRPr lang="en-US" sz="2400"/>
          </a:p>
          <a:p>
            <a:r>
              <a:rPr lang="en-US" sz="2400" dirty="0">
                <a:ea typeface="+mn-lt"/>
                <a:cs typeface="+mn-lt"/>
              </a:rPr>
              <a:t>Υπ</a:t>
            </a:r>
            <a:r>
              <a:rPr lang="en-US" sz="2400" err="1">
                <a:ea typeface="+mn-lt"/>
                <a:cs typeface="+mn-lt"/>
              </a:rPr>
              <a:t>οστήριξη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dirty="0">
                <a:ea typeface="+mn-lt"/>
                <a:cs typeface="+mn-lt"/>
              </a:rPr>
              <a:t>ADC (12-bit)</a:t>
            </a:r>
            <a:r>
              <a:rPr lang="en-US" sz="2400" dirty="0">
                <a:ea typeface="+mn-lt"/>
                <a:cs typeface="+mn-lt"/>
              </a:rPr>
              <a:t> και </a:t>
            </a:r>
            <a:r>
              <a:rPr lang="en-US" sz="2400" b="1" dirty="0">
                <a:ea typeface="+mn-lt"/>
                <a:cs typeface="+mn-lt"/>
              </a:rPr>
              <a:t>DAC (8-bit)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γι</a:t>
            </a:r>
            <a:r>
              <a:rPr lang="en-US" sz="2400" dirty="0">
                <a:ea typeface="+mn-lt"/>
                <a:cs typeface="+mn-lt"/>
              </a:rPr>
              <a:t>α α</a:t>
            </a:r>
            <a:r>
              <a:rPr lang="en-US" sz="2400" err="1">
                <a:ea typeface="+mn-lt"/>
                <a:cs typeface="+mn-lt"/>
              </a:rPr>
              <a:t>νάγνωση</a:t>
            </a:r>
            <a:r>
              <a:rPr lang="en-US" sz="2400" dirty="0">
                <a:ea typeface="+mn-lt"/>
                <a:cs typeface="+mn-lt"/>
              </a:rPr>
              <a:t> και </a:t>
            </a:r>
            <a:r>
              <a:rPr lang="en-US" sz="2400" err="1">
                <a:ea typeface="+mn-lt"/>
                <a:cs typeface="+mn-lt"/>
              </a:rPr>
              <a:t>δημιουργί</a:t>
            </a:r>
            <a:r>
              <a:rPr lang="en-US" sz="2400" dirty="0">
                <a:ea typeface="+mn-lt"/>
                <a:cs typeface="+mn-lt"/>
              </a:rPr>
              <a:t>α ανα</a:t>
            </a:r>
            <a:r>
              <a:rPr lang="en-US" sz="2400" err="1">
                <a:ea typeface="+mn-lt"/>
                <a:cs typeface="+mn-lt"/>
              </a:rPr>
              <a:t>λογικών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σημάτων</a:t>
            </a:r>
            <a:r>
              <a:rPr lang="en-US" sz="2400" dirty="0">
                <a:ea typeface="+mn-lt"/>
                <a:cs typeface="+mn-lt"/>
              </a:rPr>
              <a:t>.</a:t>
            </a:r>
            <a:endParaRPr lang="en-US" sz="2400"/>
          </a:p>
          <a:p>
            <a:endParaRPr lang="en-US" sz="2000" dirty="0"/>
          </a:p>
        </p:txBody>
      </p:sp>
      <p:pic>
        <p:nvPicPr>
          <p:cNvPr id="5" name="Picture 4" descr="A close-up of a circuit board&#10;&#10;AI-generated content may be incorrect.">
            <a:extLst>
              <a:ext uri="{FF2B5EF4-FFF2-40B4-BE49-F238E27FC236}">
                <a16:creationId xmlns:a16="http://schemas.microsoft.com/office/drawing/2014/main" id="{14AC884F-5498-0B1B-25A0-7C95F4DD04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512" r="4323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945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0A36A-B5A1-7371-B3F5-EE9456ACF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-6232"/>
            <a:ext cx="4597747" cy="1616203"/>
          </a:xfrm>
        </p:spPr>
        <p:txBody>
          <a:bodyPr anchor="b">
            <a:normAutofit/>
          </a:bodyPr>
          <a:lstStyle/>
          <a:p>
            <a:r>
              <a:rPr lang="en-US" sz="3200" b="1" dirty="0">
                <a:ea typeface="+mj-lt"/>
                <a:cs typeface="+mj-lt"/>
              </a:rPr>
              <a:t>Flex Sensors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9DE7F-FCA7-F9AA-3731-FB19EE71E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354" y="2001514"/>
            <a:ext cx="6179255" cy="399417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 err="1">
                <a:ea typeface="+mn-lt"/>
                <a:cs typeface="+mn-lt"/>
              </a:rPr>
              <a:t>Οι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dirty="0" err="1">
                <a:ea typeface="+mn-lt"/>
                <a:cs typeface="+mn-lt"/>
              </a:rPr>
              <a:t>ισθητήρες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b="1" dirty="0" err="1">
                <a:ea typeface="+mn-lt"/>
                <a:cs typeface="+mn-lt"/>
              </a:rPr>
              <a:t>κάμψης</a:t>
            </a:r>
            <a:r>
              <a:rPr lang="en-US" sz="2400" b="1" dirty="0">
                <a:ea typeface="+mn-lt"/>
                <a:cs typeface="+mn-lt"/>
              </a:rPr>
              <a:t> (Flex Sensors)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είν</a:t>
            </a:r>
            <a:r>
              <a:rPr lang="en-US" sz="2400" dirty="0">
                <a:ea typeface="+mn-lt"/>
                <a:cs typeface="+mn-lt"/>
              </a:rPr>
              <a:t>αι </a:t>
            </a:r>
            <a:r>
              <a:rPr lang="en-US" sz="2400" dirty="0" err="1">
                <a:ea typeface="+mn-lt"/>
                <a:cs typeface="+mn-lt"/>
              </a:rPr>
              <a:t>συσκευές</a:t>
            </a:r>
            <a:r>
              <a:rPr lang="en-US" sz="2400" dirty="0">
                <a:ea typeface="+mn-lt"/>
                <a:cs typeface="+mn-lt"/>
              </a:rPr>
              <a:t> π</a:t>
            </a:r>
            <a:r>
              <a:rPr lang="en-US" sz="2400" dirty="0" err="1">
                <a:ea typeface="+mn-lt"/>
                <a:cs typeface="+mn-lt"/>
              </a:rPr>
              <a:t>ου</a:t>
            </a:r>
          </a:p>
          <a:p>
            <a:r>
              <a:rPr lang="en-US" sz="2400" dirty="0">
                <a:ea typeface="+mn-lt"/>
                <a:cs typeface="+mn-lt"/>
              </a:rPr>
              <a:t> </a:t>
            </a:r>
            <a:r>
              <a:rPr lang="en-US" sz="2400" dirty="0" err="1">
                <a:ea typeface="+mn-lt"/>
                <a:cs typeface="+mn-lt"/>
              </a:rPr>
              <a:t>Μετρούν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την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dirty="0" err="1">
                <a:ea typeface="+mn-lt"/>
                <a:cs typeface="+mn-lt"/>
              </a:rPr>
              <a:t>κάμψη</a:t>
            </a:r>
            <a:r>
              <a:rPr lang="en-US" sz="2400" dirty="0">
                <a:ea typeface="+mn-lt"/>
                <a:cs typeface="+mn-lt"/>
              </a:rPr>
              <a:t> ή </a:t>
            </a:r>
            <a:r>
              <a:rPr lang="en-US" sz="2400" dirty="0" err="1">
                <a:ea typeface="+mn-lt"/>
                <a:cs typeface="+mn-lt"/>
              </a:rPr>
              <a:t>την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dirty="0" err="1">
                <a:ea typeface="+mn-lt"/>
                <a:cs typeface="+mn-lt"/>
              </a:rPr>
              <a:t>κλίση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ενός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dirty="0" err="1">
                <a:ea typeface="+mn-lt"/>
                <a:cs typeface="+mn-lt"/>
              </a:rPr>
              <a:t>ντικειμένου</a:t>
            </a:r>
            <a:endParaRPr lang="en-US" sz="2400" b="1" dirty="0">
              <a:ea typeface="+mn-lt"/>
              <a:cs typeface="+mn-lt"/>
            </a:endParaRPr>
          </a:p>
          <a:p>
            <a:r>
              <a:rPr lang="en-US" sz="2400" b="1" dirty="0" err="1">
                <a:ea typeface="+mn-lt"/>
                <a:cs typeface="+mn-lt"/>
              </a:rPr>
              <a:t>Αλλάζει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την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ηλεκτρική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του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dirty="0" err="1">
                <a:ea typeface="+mn-lt"/>
                <a:cs typeface="+mn-lt"/>
              </a:rPr>
              <a:t>ντίστ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dirty="0" err="1">
                <a:ea typeface="+mn-lt"/>
                <a:cs typeface="+mn-lt"/>
              </a:rPr>
              <a:t>ση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ότ</a:t>
            </a:r>
            <a:r>
              <a:rPr lang="en-US" sz="2400" dirty="0">
                <a:ea typeface="+mn-lt"/>
                <a:cs typeface="+mn-lt"/>
              </a:rPr>
              <a:t>αν </a:t>
            </a:r>
            <a:r>
              <a:rPr lang="en-US" sz="2400" b="1" dirty="0" err="1">
                <a:ea typeface="+mn-lt"/>
                <a:cs typeface="+mn-lt"/>
              </a:rPr>
              <a:t>κάμ</a:t>
            </a:r>
            <a:r>
              <a:rPr lang="en-US" sz="2400" b="1" dirty="0">
                <a:ea typeface="+mn-lt"/>
                <a:cs typeface="+mn-lt"/>
              </a:rPr>
              <a:t>π</a:t>
            </a:r>
            <a:r>
              <a:rPr lang="en-US" sz="2400" b="1" dirty="0" err="1">
                <a:ea typeface="+mn-lt"/>
                <a:cs typeface="+mn-lt"/>
              </a:rPr>
              <a:t>τετ</a:t>
            </a:r>
            <a:r>
              <a:rPr lang="en-US" sz="2400" b="1" dirty="0">
                <a:ea typeface="+mn-lt"/>
                <a:cs typeface="+mn-lt"/>
              </a:rPr>
              <a:t>αι</a:t>
            </a:r>
            <a:endParaRPr lang="en-US" sz="2400" b="1" dirty="0"/>
          </a:p>
          <a:p>
            <a:r>
              <a:rPr lang="en-US" sz="2400" dirty="0">
                <a:ea typeface="+mn-lt"/>
                <a:cs typeface="+mn-lt"/>
              </a:rPr>
              <a:t>Κατα</a:t>
            </a:r>
            <a:r>
              <a:rPr lang="en-US" sz="2400" err="1">
                <a:ea typeface="+mn-lt"/>
                <a:cs typeface="+mn-lt"/>
              </a:rPr>
              <a:t>σκευάζοντ</a:t>
            </a:r>
            <a:r>
              <a:rPr lang="en-US" sz="2400" dirty="0">
                <a:ea typeface="+mn-lt"/>
                <a:cs typeface="+mn-lt"/>
              </a:rPr>
              <a:t>αι από </a:t>
            </a:r>
            <a:r>
              <a:rPr lang="en-US" sz="2400" b="1" err="1">
                <a:ea typeface="+mn-lt"/>
                <a:cs typeface="+mn-lt"/>
              </a:rPr>
              <a:t>ευέλικτ</a:t>
            </a:r>
            <a:r>
              <a:rPr lang="en-US" sz="2400" b="1" dirty="0">
                <a:ea typeface="+mn-lt"/>
                <a:cs typeface="+mn-lt"/>
              </a:rPr>
              <a:t>α π</a:t>
            </a:r>
            <a:r>
              <a:rPr lang="en-US" sz="2400" b="1" err="1">
                <a:ea typeface="+mn-lt"/>
                <a:cs typeface="+mn-lt"/>
              </a:rPr>
              <a:t>ολυμερή</a:t>
            </a:r>
            <a:r>
              <a:rPr lang="en-US" sz="2400" dirty="0">
                <a:ea typeface="+mn-lt"/>
                <a:cs typeface="+mn-lt"/>
              </a:rPr>
              <a:t> ή </a:t>
            </a:r>
            <a:r>
              <a:rPr lang="en-US" sz="2400" err="1">
                <a:ea typeface="+mn-lt"/>
                <a:cs typeface="+mn-lt"/>
              </a:rPr>
              <a:t>άλλ</a:t>
            </a:r>
            <a:r>
              <a:rPr lang="en-US" sz="2400" dirty="0">
                <a:ea typeface="+mn-lt"/>
                <a:cs typeface="+mn-lt"/>
              </a:rPr>
              <a:t>α 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err="1">
                <a:ea typeface="+mn-lt"/>
                <a:cs typeface="+mn-lt"/>
              </a:rPr>
              <a:t>γώγιμ</a:t>
            </a:r>
            <a:r>
              <a:rPr lang="en-US" sz="2400" b="1" dirty="0">
                <a:ea typeface="+mn-lt"/>
                <a:cs typeface="+mn-lt"/>
              </a:rPr>
              <a:t>α </a:t>
            </a:r>
            <a:r>
              <a:rPr lang="en-US" sz="2400" b="1" err="1">
                <a:ea typeface="+mn-lt"/>
                <a:cs typeface="+mn-lt"/>
              </a:rPr>
              <a:t>υλικά</a:t>
            </a:r>
            <a:r>
              <a:rPr lang="en-US" sz="2400" dirty="0">
                <a:ea typeface="+mn-lt"/>
                <a:cs typeface="+mn-lt"/>
              </a:rPr>
              <a:t>.</a:t>
            </a:r>
          </a:p>
          <a:p>
            <a:r>
              <a:rPr lang="en-US" sz="2400" dirty="0" err="1">
                <a:ea typeface="+mn-lt"/>
                <a:cs typeface="+mn-lt"/>
              </a:rPr>
              <a:t>Προσφέρουν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dirty="0" err="1">
                <a:ea typeface="+mn-lt"/>
                <a:cs typeface="+mn-lt"/>
              </a:rPr>
              <a:t>κρι</a:t>
            </a:r>
            <a:r>
              <a:rPr lang="en-US" sz="2400" b="1" dirty="0">
                <a:ea typeface="+mn-lt"/>
                <a:cs typeface="+mn-lt"/>
              </a:rPr>
              <a:t>β</a:t>
            </a:r>
            <a:r>
              <a:rPr lang="en-US" sz="2400" b="1" dirty="0" err="1">
                <a:ea typeface="+mn-lt"/>
                <a:cs typeface="+mn-lt"/>
              </a:rPr>
              <a:t>είς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b="1" dirty="0" err="1">
                <a:ea typeface="+mn-lt"/>
                <a:cs typeface="+mn-lt"/>
              </a:rPr>
              <a:t>μετρήσεις</a:t>
            </a:r>
            <a:r>
              <a:rPr lang="en-US" sz="2400" b="1" dirty="0">
                <a:ea typeface="+mn-lt"/>
                <a:cs typeface="+mn-lt"/>
              </a:rPr>
              <a:t>.</a:t>
            </a:r>
            <a:endParaRPr lang="en-US" b="1" dirty="0"/>
          </a:p>
          <a:p>
            <a:endParaRPr lang="en-US" sz="20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6CF63D-3110-6417-2C8C-39F6B81C55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419" r="9595" b="1"/>
          <a:stretch/>
        </p:blipFill>
        <p:spPr>
          <a:xfrm>
            <a:off x="6511641" y="867064"/>
            <a:ext cx="4487782" cy="5048790"/>
          </a:xfrm>
          <a:prstGeom prst="rect">
            <a:avLst/>
          </a:prstGeom>
          <a:ln>
            <a:noFill/>
          </a:ln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1FD67D68-9B83-C338-8342-3348D8F223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E397F34-6B84-0D3B-0F29-B1D134B3B8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BD98075-BFC1-BE9C-7FB7-23FE55E433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48609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CCD5F-6620-F134-37BF-654CC02B4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-6232"/>
            <a:ext cx="4355265" cy="1616203"/>
          </a:xfrm>
        </p:spPr>
        <p:txBody>
          <a:bodyPr anchor="b">
            <a:normAutofit/>
          </a:bodyPr>
          <a:lstStyle/>
          <a:p>
            <a:r>
              <a:rPr lang="en-US" sz="3200" b="1" dirty="0">
                <a:ea typeface="+mj-lt"/>
                <a:cs typeface="+mj-lt"/>
              </a:rPr>
              <a:t>Servo Motors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6AE57-0689-C87E-D637-8F1B561B93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900" y="1598949"/>
            <a:ext cx="4743453" cy="468428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 err="1">
                <a:ea typeface="+mn-lt"/>
                <a:cs typeface="+mn-lt"/>
              </a:rPr>
              <a:t>Είν</a:t>
            </a:r>
            <a:r>
              <a:rPr lang="en-US" sz="2400" dirty="0">
                <a:ea typeface="+mn-lt"/>
                <a:cs typeface="+mn-lt"/>
              </a:rPr>
              <a:t>αι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b="1" dirty="0" err="1">
                <a:ea typeface="+mn-lt"/>
                <a:cs typeface="+mn-lt"/>
              </a:rPr>
              <a:t>ηλεκτρομηχ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dirty="0" err="1">
                <a:ea typeface="+mn-lt"/>
                <a:cs typeface="+mn-lt"/>
              </a:rPr>
              <a:t>νικές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b="1" dirty="0" err="1">
                <a:ea typeface="+mn-lt"/>
                <a:cs typeface="+mn-lt"/>
              </a:rPr>
              <a:t>συσκευές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dirty="0">
                <a:ea typeface="+mn-lt"/>
                <a:cs typeface="+mn-lt"/>
              </a:rPr>
              <a:t>π</a:t>
            </a:r>
            <a:r>
              <a:rPr lang="en-US" sz="2400" dirty="0" err="1">
                <a:ea typeface="+mn-lt"/>
                <a:cs typeface="+mn-lt"/>
              </a:rPr>
              <a:t>ου</a:t>
            </a:r>
            <a:r>
              <a:rPr lang="en-US" sz="2400" dirty="0">
                <a:ea typeface="+mn-lt"/>
                <a:cs typeface="+mn-lt"/>
              </a:rPr>
              <a:t> π</a:t>
            </a:r>
            <a:r>
              <a:rPr lang="en-US" sz="2400" dirty="0" err="1">
                <a:ea typeface="+mn-lt"/>
                <a:cs typeface="+mn-lt"/>
              </a:rPr>
              <a:t>ροσφέρουν</a:t>
            </a:r>
            <a:r>
              <a:rPr lang="en-US" sz="2400" b="1" dirty="0">
                <a:ea typeface="+mn-lt"/>
                <a:cs typeface="+mn-lt"/>
              </a:rPr>
              <a:t> α</a:t>
            </a:r>
            <a:r>
              <a:rPr lang="en-US" sz="2400" b="1" dirty="0" err="1">
                <a:ea typeface="+mn-lt"/>
                <a:cs typeface="+mn-lt"/>
              </a:rPr>
              <a:t>κρι</a:t>
            </a:r>
            <a:r>
              <a:rPr lang="en-US" sz="2400" b="1" dirty="0">
                <a:ea typeface="+mn-lt"/>
                <a:cs typeface="+mn-lt"/>
              </a:rPr>
              <a:t>βή </a:t>
            </a:r>
            <a:r>
              <a:rPr lang="en-US" sz="2400" b="1" dirty="0" err="1">
                <a:ea typeface="+mn-lt"/>
                <a:cs typeface="+mn-lt"/>
              </a:rPr>
              <a:t>έλεγχο</a:t>
            </a:r>
            <a:r>
              <a:rPr lang="en-US" sz="2400" b="1" dirty="0">
                <a:ea typeface="+mn-lt"/>
                <a:cs typeface="+mn-lt"/>
              </a:rPr>
              <a:t>:</a:t>
            </a:r>
            <a:endParaRPr lang="en-US" sz="2400" b="1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err="1">
                <a:ea typeface="+mn-lt"/>
                <a:cs typeface="+mn-lt"/>
              </a:rPr>
              <a:t>Θέσης</a:t>
            </a:r>
            <a:endParaRPr lang="en-US" b="1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τα</a:t>
            </a:r>
            <a:r>
              <a:rPr lang="en-US" b="1" err="1">
                <a:ea typeface="+mn-lt"/>
                <a:cs typeface="+mn-lt"/>
              </a:rPr>
              <a:t>χύτητ</a:t>
            </a:r>
            <a:r>
              <a:rPr lang="en-US" b="1" dirty="0">
                <a:ea typeface="+mn-lt"/>
                <a:cs typeface="+mn-lt"/>
              </a:rPr>
              <a:t>ας 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επ</a:t>
            </a:r>
            <a:r>
              <a:rPr lang="en-US" b="1" err="1">
                <a:ea typeface="+mn-lt"/>
                <a:cs typeface="+mn-lt"/>
              </a:rPr>
              <a:t>ιτάχυνσης</a:t>
            </a:r>
            <a:endParaRPr lang="en-US" b="1">
              <a:ea typeface="+mn-lt"/>
              <a:cs typeface="+mn-lt"/>
            </a:endParaRPr>
          </a:p>
          <a:p>
            <a:r>
              <a:rPr lang="en-US" sz="2400" dirty="0" err="1">
                <a:ea typeface="+mn-lt"/>
                <a:cs typeface="+mn-lt"/>
              </a:rPr>
              <a:t>Χρησιμο</a:t>
            </a:r>
            <a:r>
              <a:rPr lang="en-US" sz="2400" dirty="0">
                <a:ea typeface="+mn-lt"/>
                <a:cs typeface="+mn-lt"/>
              </a:rPr>
              <a:t>π</a:t>
            </a:r>
            <a:r>
              <a:rPr lang="en-US" sz="2400" dirty="0" err="1">
                <a:ea typeface="+mn-lt"/>
                <a:cs typeface="+mn-lt"/>
              </a:rPr>
              <a:t>οιούντ</a:t>
            </a:r>
            <a:r>
              <a:rPr lang="en-US" sz="2400" dirty="0">
                <a:ea typeface="+mn-lt"/>
                <a:cs typeface="+mn-lt"/>
              </a:rPr>
              <a:t>αι </a:t>
            </a:r>
            <a:r>
              <a:rPr lang="en-US" sz="2400" dirty="0" err="1">
                <a:ea typeface="+mn-lt"/>
                <a:cs typeface="+mn-lt"/>
              </a:rPr>
              <a:t>ευρέως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σε</a:t>
            </a:r>
            <a:r>
              <a:rPr lang="en-US" sz="2400" b="1" dirty="0">
                <a:ea typeface="+mn-lt"/>
                <a:cs typeface="+mn-lt"/>
              </a:rPr>
              <a:t> 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err="1">
                <a:ea typeface="+mn-lt"/>
                <a:cs typeface="+mn-lt"/>
              </a:rPr>
              <a:t>Ρομ</a:t>
            </a:r>
            <a:r>
              <a:rPr lang="en-US" b="1" dirty="0">
                <a:ea typeface="+mn-lt"/>
                <a:cs typeface="+mn-lt"/>
              </a:rPr>
              <a:t>π</a:t>
            </a:r>
            <a:r>
              <a:rPr lang="en-US" b="1" err="1">
                <a:ea typeface="+mn-lt"/>
                <a:cs typeface="+mn-lt"/>
              </a:rPr>
              <a:t>οτική</a:t>
            </a:r>
            <a:endParaRPr lang="en-US" b="1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err="1">
                <a:ea typeface="+mn-lt"/>
                <a:cs typeface="+mn-lt"/>
              </a:rPr>
              <a:t>Αυτομ</a:t>
            </a:r>
            <a:r>
              <a:rPr lang="en-US" b="1" dirty="0">
                <a:ea typeface="+mn-lt"/>
                <a:cs typeface="+mn-lt"/>
              </a:rPr>
              <a:t>α</a:t>
            </a:r>
            <a:r>
              <a:rPr lang="en-US" b="1" err="1">
                <a:ea typeface="+mn-lt"/>
                <a:cs typeface="+mn-lt"/>
              </a:rPr>
              <a:t>τισμούς</a:t>
            </a:r>
            <a:endParaRPr lang="en-US" b="1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συστήμ</a:t>
            </a:r>
            <a:r>
              <a:rPr lang="en-US" dirty="0">
                <a:ea typeface="+mn-lt"/>
                <a:cs typeface="+mn-lt"/>
              </a:rPr>
              <a:t>ατα π</a:t>
            </a:r>
            <a:r>
              <a:rPr lang="en-US" dirty="0" err="1">
                <a:ea typeface="+mn-lt"/>
                <a:cs typeface="+mn-lt"/>
              </a:rPr>
              <a:t>ου</a:t>
            </a:r>
            <a:r>
              <a:rPr lang="en-US" dirty="0">
                <a:ea typeface="+mn-lt"/>
                <a:cs typeface="+mn-lt"/>
              </a:rPr>
              <a:t> απα</a:t>
            </a:r>
            <a:r>
              <a:rPr lang="en-US" dirty="0" err="1">
                <a:ea typeface="+mn-lt"/>
                <a:cs typeface="+mn-lt"/>
              </a:rPr>
              <a:t>ιτούν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ελεγχόμενη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κίνηση</a:t>
            </a:r>
            <a:endParaRPr lang="en-US" b="1" dirty="0" err="1"/>
          </a:p>
          <a:p>
            <a:endParaRPr lang="en-US" sz="2000"/>
          </a:p>
        </p:txBody>
      </p:sp>
      <p:pic>
        <p:nvPicPr>
          <p:cNvPr id="4" name="Picture 3" descr="A blue plastic device with a white valve&#10;&#10;AI-generated content may be incorrect.">
            <a:extLst>
              <a:ext uri="{FF2B5EF4-FFF2-40B4-BE49-F238E27FC236}">
                <a16:creationId xmlns:a16="http://schemas.microsoft.com/office/drawing/2014/main" id="{28E63BFF-353F-3FF0-68DB-50CAA0BF16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21" b="-1"/>
          <a:stretch/>
        </p:blipFill>
        <p:spPr>
          <a:xfrm>
            <a:off x="5854890" y="877414"/>
            <a:ext cx="5453545" cy="4984683"/>
          </a:xfrm>
          <a:prstGeom prst="rect">
            <a:avLst/>
          </a:prstGeom>
          <a:ln>
            <a:noFill/>
          </a:ln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434FA563-76F6-CDCF-AEA0-A7B78E446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D2E3CAA-F1BA-6695-301D-22564C382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F3F0F2C-04A5-144D-BDCF-C387072897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8024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9267E-8A7E-3EBD-F10A-0EDF02B83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195051"/>
            <a:ext cx="3455821" cy="1616203"/>
          </a:xfrm>
        </p:spPr>
        <p:txBody>
          <a:bodyPr anchor="b">
            <a:normAutofit/>
          </a:bodyPr>
          <a:lstStyle/>
          <a:p>
            <a:r>
              <a:rPr lang="en-US" sz="3200" b="1" dirty="0" err="1"/>
              <a:t>Ρομ</a:t>
            </a:r>
            <a:r>
              <a:rPr lang="en-US" sz="3200" b="1" dirty="0"/>
              <a:t>π</a:t>
            </a:r>
            <a:r>
              <a:rPr lang="en-US" sz="3200" b="1" dirty="0" err="1"/>
              <a:t>οτικός</a:t>
            </a:r>
            <a:r>
              <a:rPr lang="en-US" sz="3200" b="1" dirty="0"/>
              <a:t> </a:t>
            </a:r>
            <a:r>
              <a:rPr lang="en-US" sz="3200" b="1" dirty="0" err="1"/>
              <a:t>Βρ</a:t>
            </a:r>
            <a:r>
              <a:rPr lang="en-US" sz="3200" b="1" dirty="0"/>
              <a:t>α</a:t>
            </a:r>
            <a:r>
              <a:rPr lang="en-US" sz="3200" b="1" dirty="0" err="1"/>
              <a:t>χίον</a:t>
            </a:r>
            <a:r>
              <a:rPr lang="en-US" sz="3200" b="1" dirty="0"/>
              <a:t>ας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3D640-3C4E-6DAE-5140-8E8965711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127" y="2087778"/>
            <a:ext cx="3973405" cy="456926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>
                <a:ea typeface="+mn-lt"/>
                <a:cs typeface="+mn-lt"/>
              </a:rPr>
              <a:t>Ο </a:t>
            </a:r>
            <a:r>
              <a:rPr lang="en-US" sz="2400" err="1">
                <a:ea typeface="+mn-lt"/>
                <a:cs typeface="+mn-lt"/>
              </a:rPr>
              <a:t>ρομ</a:t>
            </a:r>
            <a:r>
              <a:rPr lang="en-US" sz="2400" dirty="0">
                <a:ea typeface="+mn-lt"/>
                <a:cs typeface="+mn-lt"/>
              </a:rPr>
              <a:t>π</a:t>
            </a:r>
            <a:r>
              <a:rPr lang="en-US" sz="2400" err="1">
                <a:ea typeface="+mn-lt"/>
                <a:cs typeface="+mn-lt"/>
              </a:rPr>
              <a:t>οτικός</a:t>
            </a:r>
            <a:r>
              <a:rPr lang="en-US" sz="2400" dirty="0">
                <a:ea typeface="+mn-lt"/>
                <a:cs typeface="+mn-lt"/>
              </a:rPr>
              <a:t> βρα</a:t>
            </a:r>
            <a:r>
              <a:rPr lang="en-US" sz="2400" err="1">
                <a:ea typeface="+mn-lt"/>
                <a:cs typeface="+mn-lt"/>
              </a:rPr>
              <a:t>χίον</a:t>
            </a:r>
            <a:r>
              <a:rPr lang="en-US" sz="2400" dirty="0">
                <a:ea typeface="+mn-lt"/>
                <a:cs typeface="+mn-lt"/>
              </a:rPr>
              <a:t>ας </a:t>
            </a:r>
            <a:r>
              <a:rPr lang="en-US" sz="2400" b="1" err="1">
                <a:ea typeface="+mn-lt"/>
                <a:cs typeface="+mn-lt"/>
              </a:rPr>
              <a:t>μιμείτ</a:t>
            </a:r>
            <a:r>
              <a:rPr lang="en-US" sz="2400" b="1" dirty="0">
                <a:ea typeface="+mn-lt"/>
                <a:cs typeface="+mn-lt"/>
              </a:rPr>
              <a:t>αι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τη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δομή</a:t>
            </a:r>
            <a:r>
              <a:rPr lang="en-US" sz="2400" b="1" dirty="0">
                <a:ea typeface="+mn-lt"/>
                <a:cs typeface="+mn-lt"/>
              </a:rPr>
              <a:t> </a:t>
            </a:r>
            <a:r>
              <a:rPr lang="en-US" sz="2400" dirty="0">
                <a:ea typeface="+mn-lt"/>
                <a:cs typeface="+mn-lt"/>
              </a:rPr>
              <a:t>και </a:t>
            </a:r>
            <a:r>
              <a:rPr lang="en-US" sz="2400" err="1">
                <a:ea typeface="+mn-lt"/>
                <a:cs typeface="+mn-lt"/>
              </a:rPr>
              <a:t>τη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λειτουργί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ενός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b="1" err="1">
                <a:ea typeface="+mn-lt"/>
                <a:cs typeface="+mn-lt"/>
              </a:rPr>
              <a:t>νθρώ</a:t>
            </a:r>
            <a:r>
              <a:rPr lang="en-US" sz="2400" b="1" dirty="0">
                <a:ea typeface="+mn-lt"/>
                <a:cs typeface="+mn-lt"/>
              </a:rPr>
              <a:t>π</a:t>
            </a:r>
            <a:r>
              <a:rPr lang="en-US" sz="2400" b="1" err="1">
                <a:ea typeface="+mn-lt"/>
                <a:cs typeface="+mn-lt"/>
              </a:rPr>
              <a:t>ινου</a:t>
            </a:r>
            <a:r>
              <a:rPr lang="en-US" sz="2400" b="1" dirty="0">
                <a:ea typeface="+mn-lt"/>
                <a:cs typeface="+mn-lt"/>
              </a:rPr>
              <a:t> βρα</a:t>
            </a:r>
            <a:r>
              <a:rPr lang="en-US" sz="2400" b="1" err="1">
                <a:ea typeface="+mn-lt"/>
                <a:cs typeface="+mn-lt"/>
              </a:rPr>
              <a:t>χίον</a:t>
            </a:r>
            <a:r>
              <a:rPr lang="en-US" sz="2400" b="1" dirty="0">
                <a:ea typeface="+mn-lt"/>
                <a:cs typeface="+mn-lt"/>
              </a:rPr>
              <a:t>α</a:t>
            </a:r>
            <a:r>
              <a:rPr lang="en-US" sz="2400" dirty="0">
                <a:ea typeface="+mn-lt"/>
                <a:cs typeface="+mn-lt"/>
              </a:rPr>
              <a:t>.</a:t>
            </a:r>
          </a:p>
          <a:p>
            <a:r>
              <a:rPr lang="en-US" sz="2400" b="1" dirty="0">
                <a:ea typeface="+mn-lt"/>
                <a:cs typeface="+mn-lt"/>
              </a:rPr>
              <a:t>Απ</a:t>
            </a:r>
            <a:r>
              <a:rPr lang="en-US" sz="2400" b="1" dirty="0" err="1">
                <a:ea typeface="+mn-lt"/>
                <a:cs typeface="+mn-lt"/>
              </a:rPr>
              <a:t>οτελείτ</a:t>
            </a:r>
            <a:r>
              <a:rPr lang="en-US" sz="2400" b="1" dirty="0">
                <a:ea typeface="+mn-lt"/>
                <a:cs typeface="+mn-lt"/>
              </a:rPr>
              <a:t>αι</a:t>
            </a:r>
            <a:r>
              <a:rPr lang="en-US" sz="2400" dirty="0">
                <a:ea typeface="+mn-lt"/>
                <a:cs typeface="+mn-lt"/>
              </a:rPr>
              <a:t> από </a:t>
            </a:r>
            <a:r>
              <a:rPr lang="en-US" sz="2400" dirty="0" err="1">
                <a:ea typeface="+mn-lt"/>
                <a:cs typeface="+mn-lt"/>
              </a:rPr>
              <a:t>μι</a:t>
            </a:r>
            <a:r>
              <a:rPr lang="en-US" sz="2400" dirty="0">
                <a:ea typeface="+mn-lt"/>
                <a:cs typeface="+mn-lt"/>
              </a:rPr>
              <a:t>α </a:t>
            </a:r>
            <a:r>
              <a:rPr lang="en-US" sz="2400" dirty="0" err="1">
                <a:ea typeface="+mn-lt"/>
                <a:cs typeface="+mn-lt"/>
              </a:rPr>
              <a:t>σειρά</a:t>
            </a:r>
            <a:r>
              <a:rPr lang="en-US" sz="2400" dirty="0">
                <a:ea typeface="+mn-lt"/>
                <a:cs typeface="+mn-lt"/>
              </a:rPr>
              <a:t>:</a:t>
            </a:r>
            <a:endParaRPr lang="en-US" sz="240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Άκ</a:t>
            </a:r>
            <a:r>
              <a:rPr lang="en-US" b="1" dirty="0">
                <a:ea typeface="+mn-lt"/>
                <a:cs typeface="+mn-lt"/>
              </a:rPr>
              <a:t>αμπ</a:t>
            </a:r>
            <a:r>
              <a:rPr lang="en-US" b="1" dirty="0" err="1">
                <a:ea typeface="+mn-lt"/>
                <a:cs typeface="+mn-lt"/>
              </a:rPr>
              <a:t>των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συνδέσμων</a:t>
            </a: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Αρθρώσεων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dirty="0">
                <a:ea typeface="+mn-lt"/>
                <a:cs typeface="+mn-lt"/>
              </a:rPr>
              <a:t>και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Ενεργο</a:t>
            </a:r>
            <a:r>
              <a:rPr lang="en-US" b="1" dirty="0">
                <a:ea typeface="+mn-lt"/>
                <a:cs typeface="+mn-lt"/>
              </a:rPr>
              <a:t>π</a:t>
            </a:r>
            <a:r>
              <a:rPr lang="en-US" b="1" dirty="0" err="1">
                <a:ea typeface="+mn-lt"/>
                <a:cs typeface="+mn-lt"/>
              </a:rPr>
              <a:t>οιητών</a:t>
            </a:r>
            <a:r>
              <a:rPr lang="en-US" dirty="0">
                <a:ea typeface="+mn-lt"/>
                <a:cs typeface="+mn-lt"/>
              </a:rPr>
              <a:t> (SERVO motors)</a:t>
            </a:r>
            <a:endParaRPr lang="en-US"/>
          </a:p>
        </p:txBody>
      </p:sp>
      <p:pic>
        <p:nvPicPr>
          <p:cNvPr id="5" name="Picture 4" descr="A grey robotic arm with blue and silver parts&#10;&#10;AI-generated content may be incorrect.">
            <a:extLst>
              <a:ext uri="{FF2B5EF4-FFF2-40B4-BE49-F238E27FC236}">
                <a16:creationId xmlns:a16="http://schemas.microsoft.com/office/drawing/2014/main" id="{24B6C308-5CA3-7640-C8C7-54A83C5DE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559" y="997717"/>
            <a:ext cx="6389346" cy="4871875"/>
          </a:xfrm>
          <a:prstGeom prst="rect">
            <a:avLst/>
          </a:prstGeom>
          <a:ln>
            <a:noFill/>
          </a:ln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6258F736-B256-8039-9DC6-F4E49A5C5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0B4520A-996E-330C-99DA-69CA4D89E9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8FA945-E356-695F-18D6-CAD4EF34FE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02638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ircuit board with many wires&#10;&#10;AI-generated content may be incorrect.">
            <a:extLst>
              <a:ext uri="{FF2B5EF4-FFF2-40B4-BE49-F238E27FC236}">
                <a16:creationId xmlns:a16="http://schemas.microsoft.com/office/drawing/2014/main" id="{AF2E57E9-76B7-AEB5-2BDC-89C10AB35F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C2C186-46B1-9876-ED63-A371F63FC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err="1">
                <a:solidFill>
                  <a:srgbClr val="FFFF00"/>
                </a:solidFill>
              </a:rPr>
              <a:t>Αρχιτεκτονική</a:t>
            </a:r>
            <a:r>
              <a:rPr lang="en-US" sz="6000" dirty="0">
                <a:solidFill>
                  <a:srgbClr val="FFFF00"/>
                </a:solidFill>
              </a:rPr>
              <a:t> </a:t>
            </a:r>
            <a:r>
              <a:rPr lang="en-US" sz="6000" err="1">
                <a:solidFill>
                  <a:srgbClr val="FFFF00"/>
                </a:solidFill>
              </a:rPr>
              <a:t>Συστήμ</a:t>
            </a:r>
            <a:r>
              <a:rPr lang="en-US" sz="6000" dirty="0">
                <a:solidFill>
                  <a:srgbClr val="FFFF00"/>
                </a:solidFill>
              </a:rPr>
              <a:t>α</a:t>
            </a:r>
            <a:r>
              <a:rPr lang="en-US" sz="6000" err="1">
                <a:solidFill>
                  <a:srgbClr val="FFFF00"/>
                </a:solidFill>
              </a:rPr>
              <a:t>τος</a:t>
            </a:r>
            <a:endParaRPr lang="en-US" sz="600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CE1A5-F1DB-3EA3-6470-22CD481AAB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4159404"/>
            <a:ext cx="9144000" cy="10983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400" dirty="0" err="1">
                <a:solidFill>
                  <a:srgbClr val="FFFF00"/>
                </a:solidFill>
              </a:rPr>
              <a:t>Διάγρ</a:t>
            </a:r>
            <a:r>
              <a:rPr lang="en-US" sz="2400" dirty="0">
                <a:solidFill>
                  <a:srgbClr val="FFFF00"/>
                </a:solidFill>
              </a:rPr>
              <a:t>α</a:t>
            </a:r>
            <a:r>
              <a:rPr lang="en-US" sz="2400" dirty="0" err="1">
                <a:solidFill>
                  <a:srgbClr val="FFFF00"/>
                </a:solidFill>
              </a:rPr>
              <a:t>μμ</a:t>
            </a:r>
            <a:r>
              <a:rPr lang="en-US" sz="2400" dirty="0">
                <a:solidFill>
                  <a:srgbClr val="FFFF00"/>
                </a:solidFill>
              </a:rPr>
              <a:t>α </a:t>
            </a:r>
            <a:r>
              <a:rPr lang="en-US" sz="2400" dirty="0" err="1">
                <a:solidFill>
                  <a:srgbClr val="FFFF00"/>
                </a:solidFill>
              </a:rPr>
              <a:t>σύνδεσης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 err="1">
                <a:solidFill>
                  <a:srgbClr val="FFFF00"/>
                </a:solidFill>
              </a:rPr>
              <a:t>των</a:t>
            </a:r>
            <a:r>
              <a:rPr lang="en-US" sz="2400" dirty="0">
                <a:solidFill>
                  <a:srgbClr val="FFFF00"/>
                </a:solidFill>
              </a:rPr>
              <a:t> Flex Sensors, Servo Motors και Arduino Nano ESP32.</a:t>
            </a:r>
          </a:p>
        </p:txBody>
      </p:sp>
    </p:spTree>
    <p:extLst>
      <p:ext uri="{BB962C8B-B14F-4D97-AF65-F5344CB8AC3E}">
        <p14:creationId xmlns:p14="http://schemas.microsoft.com/office/powerpoint/2010/main" val="15972201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circuit board with many wires&#10;&#10;AI-generated content may be incorrect.">
            <a:extLst>
              <a:ext uri="{FF2B5EF4-FFF2-40B4-BE49-F238E27FC236}">
                <a16:creationId xmlns:a16="http://schemas.microsoft.com/office/drawing/2014/main" id="{38566860-028B-53E4-ED71-BC1B71165B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-2" b="53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98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26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Απτικό Γάντι με Flex Sensors και Servo Motors μέσω Arduino Nano ESP32</vt:lpstr>
      <vt:lpstr>Σκοπός Παρουσίασης</vt:lpstr>
      <vt:lpstr>Απτική Τεχνολογία - Haptics</vt:lpstr>
      <vt:lpstr>Arduino Nano ESP32</vt:lpstr>
      <vt:lpstr>Flex Sensors</vt:lpstr>
      <vt:lpstr>Servo Motors</vt:lpstr>
      <vt:lpstr>Ρομποτικός Βραχίονας</vt:lpstr>
      <vt:lpstr>Αρχιτεκτονική Συστήματος</vt:lpstr>
      <vt:lpstr>PowerPoint Presentation</vt:lpstr>
      <vt:lpstr>Κατασκευή του Γαντιού</vt:lpstr>
      <vt:lpstr>Ενσωμάτωση Συστήματος</vt:lpstr>
      <vt:lpstr>ΚΩΔΙΚΑΣ ARDUINO</vt:lpstr>
      <vt:lpstr>Κώδικας Arduino</vt:lpstr>
      <vt:lpstr>Κώδικας Arduino  void setup() </vt:lpstr>
      <vt:lpstr>Κώδικας Arduino  void loop() </vt:lpstr>
      <vt:lpstr>Δοκιμές και Αποτελέσματα</vt:lpstr>
      <vt:lpstr>Πλεονεκτήματα/Μειονεκτήματα</vt:lpstr>
      <vt:lpstr>Βελτιώσεις που μπορούν να γίνουν στο σύστημα.</vt:lpstr>
      <vt:lpstr>Βελτιώσεις που μπορούν να γίνουν στο σύστημα. </vt:lpstr>
      <vt:lpstr>Νέες λειτουργικότητες.</vt:lpstr>
      <vt:lpstr>Δυνητικές Εφαρμογές</vt:lpstr>
      <vt:lpstr>Δυνητικές Εφαρμογές</vt:lpstr>
      <vt:lpstr>Συμπεράσματα</vt:lpstr>
      <vt:lpstr>Συμπεράσματα</vt:lpstr>
      <vt:lpstr>Συμπεράσματα</vt:lpstr>
      <vt:lpstr>Ερωτήσεις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907</cp:revision>
  <dcterms:created xsi:type="dcterms:W3CDTF">2025-01-07T07:08:38Z</dcterms:created>
  <dcterms:modified xsi:type="dcterms:W3CDTF">2025-01-08T10:12:00Z</dcterms:modified>
</cp:coreProperties>
</file>