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5" r:id="rId1"/>
    <p:sldMasterId id="2147483706" r:id="rId2"/>
    <p:sldMasterId id="2147483707" r:id="rId3"/>
  </p:sldMasterIdLst>
  <p:notesMasterIdLst>
    <p:notesMasterId r:id="rId20"/>
  </p:notesMasterIdLst>
  <p:sldIdLst>
    <p:sldId id="256" r:id="rId4"/>
    <p:sldId id="258" r:id="rId5"/>
    <p:sldId id="279" r:id="rId6"/>
    <p:sldId id="292" r:id="rId7"/>
    <p:sldId id="267" r:id="rId8"/>
    <p:sldId id="263" r:id="rId9"/>
    <p:sldId id="277" r:id="rId10"/>
    <p:sldId id="289" r:id="rId11"/>
    <p:sldId id="272" r:id="rId12"/>
    <p:sldId id="284" r:id="rId13"/>
    <p:sldId id="302" r:id="rId14"/>
    <p:sldId id="286" r:id="rId15"/>
    <p:sldId id="340" r:id="rId16"/>
    <p:sldId id="341" r:id="rId17"/>
    <p:sldId id="261" r:id="rId18"/>
    <p:sldId id="313" r:id="rId19"/>
  </p:sldIdLst>
  <p:sldSz cx="9144000" cy="5143500" type="screen16x9"/>
  <p:notesSz cx="6858000" cy="9144000"/>
  <p:embeddedFontLst>
    <p:embeddedFont>
      <p:font typeface="Darker Grotesque" panose="020B0604020202020204" charset="0"/>
      <p:regular r:id="rId21"/>
      <p:bold r:id="rId22"/>
    </p:embeddedFont>
    <p:embeddedFont>
      <p:font typeface="Darker Grotesque ExtraBold" panose="020B0604020202020204" charset="0"/>
      <p:bold r:id="rId23"/>
    </p:embeddedFont>
    <p:embeddedFont>
      <p:font typeface="Darker Grotesque Medium" panose="020B0604020202020204" charset="0"/>
      <p:regular r:id="rId24"/>
      <p:bold r:id="rId25"/>
    </p:embeddedFont>
    <p:embeddedFont>
      <p:font typeface="Libre Franklin ExtraBold" pitchFamily="2" charset="0"/>
      <p:bold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26E09E-71BC-A68D-2D74-81E83A678333}" v="47" dt="2024-01-11T00:03:45.294"/>
    <p1510:client id="{60825EE0-39FF-D852-49FC-9B1292AE388C}" v="632" dt="2024-01-11T02:04:54.745"/>
    <p1510:client id="{AFE16171-730F-6D9F-1D64-AE66DBB3FD65}" v="501" dt="2024-01-11T03:13:01.882"/>
    <p1510:client id="{DACAD60B-3E6D-4D70-2C1E-3F582767FFF4}" v="1447" dt="2024-01-11T05:07:26.586"/>
  </p1510:revLst>
</p1510:revInfo>
</file>

<file path=ppt/tableStyles.xml><?xml version="1.0" encoding="utf-8"?>
<a:tblStyleLst xmlns:a="http://schemas.openxmlformats.org/drawingml/2006/main" def="{FAEF38FA-3033-46C7-9B79-CE3D44BFEC29}">
  <a:tblStyle styleId="{FAEF38FA-3033-46C7-9B79-CE3D44BFEC2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1T00:06:08.67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17357 4551 16383 0 0,'0'0'0'0'0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1T00:06:08.67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12541 13970 16383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5" name="Google Shape;2275;g8e86373ed3_0_4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6" name="Google Shape;2276;g8e86373ed3_0_4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7" name="Google Shape;2827;g8e6a264e8c_1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8" name="Google Shape;2828;g8e6a264e8c_1_3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3" name="Google Shape;3663;gc09bbad227_0_8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4" name="Google Shape;3664;gc09bbad227_0_8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8" name="Google Shape;2958;gc0737c1b1b_0_1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9" name="Google Shape;2959;gc0737c1b1b_0_14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" name="Google Shape;2356;gc0737c1b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7" name="Google Shape;2357;gc0737c1b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7" name="Google Shape;3857;g8e78048db5_0_1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8" name="Google Shape;3858;g8e78048db5_0_1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g8ca389419e_0_6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8" name="Google Shape;2288;g8ca389419e_0_6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1" name="Google Shape;2761;gc0737c1b1b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2" name="Google Shape;2762;gc0737c1b1b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6" name="Google Shape;3386;g8e78048db5_0_14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7" name="Google Shape;3387;g8e78048db5_0_14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0" name="Google Shape;2430;g823afa16b4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1" name="Google Shape;2431;g823afa16b4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9" name="Google Shape;2379;gc0737c1b1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0" name="Google Shape;2380;gc0737c1b1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8" name="Google Shape;2708;g8ca19549b3_0_5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9" name="Google Shape;2709;g8ca19549b3_0_5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1" name="Google Shape;3231;gc0737c1b1b_0_9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2" name="Google Shape;3232;gc0737c1b1b_0_9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4" name="Google Shape;2524;gc0737c1b1b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5" name="Google Shape;2525;gc0737c1b1b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-5400000">
            <a:off x="3974802" y="4829402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2700000">
            <a:off x="531604" y="124738"/>
            <a:ext cx="150468" cy="150468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182155" y="4821002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314295" y="4867643"/>
            <a:ext cx="585092" cy="79679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-2532444">
            <a:off x="2807401" y="4642844"/>
            <a:ext cx="544954" cy="529275"/>
            <a:chOff x="493977" y="4202564"/>
            <a:chExt cx="544967" cy="529288"/>
          </a:xfrm>
        </p:grpSpPr>
        <p:sp>
          <p:nvSpPr>
            <p:cNvPr id="14" name="Google Shape;14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29;p2"/>
          <p:cNvGrpSpPr/>
          <p:nvPr/>
        </p:nvGrpSpPr>
        <p:grpSpPr>
          <a:xfrm flipH="1">
            <a:off x="153544" y="114578"/>
            <a:ext cx="279631" cy="259804"/>
            <a:chOff x="6672" y="3464315"/>
            <a:chExt cx="279631" cy="259804"/>
          </a:xfrm>
        </p:grpSpPr>
        <p:sp>
          <p:nvSpPr>
            <p:cNvPr id="30" name="Google Shape;30;p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8785798" y="4625472"/>
            <a:ext cx="156808" cy="329221"/>
            <a:chOff x="1567241" y="4124224"/>
            <a:chExt cx="213025" cy="447250"/>
          </a:xfrm>
        </p:grpSpPr>
        <p:sp>
          <p:nvSpPr>
            <p:cNvPr id="40" name="Google Shape;40;p2"/>
            <p:cNvSpPr/>
            <p:nvPr/>
          </p:nvSpPr>
          <p:spPr>
            <a:xfrm rot="2700000">
              <a:off x="1598508" y="4389576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700000">
              <a:off x="1598508" y="4155351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42;p2"/>
          <p:cNvSpPr/>
          <p:nvPr/>
        </p:nvSpPr>
        <p:spPr>
          <a:xfrm flipH="1">
            <a:off x="8870241" y="1977238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43;p2"/>
          <p:cNvGrpSpPr/>
          <p:nvPr/>
        </p:nvGrpSpPr>
        <p:grpSpPr>
          <a:xfrm flipH="1">
            <a:off x="8869411" y="2607575"/>
            <a:ext cx="135900" cy="390284"/>
            <a:chOff x="179009" y="2072968"/>
            <a:chExt cx="190870" cy="548151"/>
          </a:xfrm>
        </p:grpSpPr>
        <p:sp>
          <p:nvSpPr>
            <p:cNvPr id="44" name="Google Shape;44;p2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/>
          <p:nvPr/>
        </p:nvSpPr>
        <p:spPr>
          <a:xfrm rot="5400000" flipH="1">
            <a:off x="143520" y="3786033"/>
            <a:ext cx="299680" cy="300226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" name="Google Shape;47;p2"/>
          <p:cNvGrpSpPr/>
          <p:nvPr/>
        </p:nvGrpSpPr>
        <p:grpSpPr>
          <a:xfrm flipH="1">
            <a:off x="154042" y="2195508"/>
            <a:ext cx="135900" cy="390284"/>
            <a:chOff x="179009" y="2072968"/>
            <a:chExt cx="190870" cy="548151"/>
          </a:xfrm>
        </p:grpSpPr>
        <p:sp>
          <p:nvSpPr>
            <p:cNvPr id="48" name="Google Shape;48;p2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50;p2"/>
          <p:cNvGrpSpPr/>
          <p:nvPr/>
        </p:nvGrpSpPr>
        <p:grpSpPr>
          <a:xfrm rot="-5400000">
            <a:off x="8626967" y="56406"/>
            <a:ext cx="137396" cy="393815"/>
            <a:chOff x="8846561" y="2782361"/>
            <a:chExt cx="154517" cy="442886"/>
          </a:xfrm>
        </p:grpSpPr>
        <p:sp>
          <p:nvSpPr>
            <p:cNvPr id="51" name="Google Shape;51;p2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53;p2"/>
          <p:cNvGrpSpPr/>
          <p:nvPr/>
        </p:nvGrpSpPr>
        <p:grpSpPr>
          <a:xfrm>
            <a:off x="8822996" y="1251181"/>
            <a:ext cx="161109" cy="262684"/>
            <a:chOff x="8814523" y="4301099"/>
            <a:chExt cx="181204" cy="295450"/>
          </a:xfrm>
        </p:grpSpPr>
        <p:sp>
          <p:nvSpPr>
            <p:cNvPr id="54" name="Google Shape;54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2"/>
          <p:cNvSpPr/>
          <p:nvPr/>
        </p:nvSpPr>
        <p:spPr>
          <a:xfrm rot="5400000">
            <a:off x="8564093" y="3768811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 rot="2464182">
            <a:off x="1630557" y="4832234"/>
            <a:ext cx="150487" cy="150487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4647914" y="4733984"/>
            <a:ext cx="150487" cy="150791"/>
          </a:xfrm>
          <a:custGeom>
            <a:avLst/>
            <a:gdLst/>
            <a:ahLst/>
            <a:cxnLst/>
            <a:rect l="l" t="t" r="r" b="b"/>
            <a:pathLst>
              <a:path w="5954" h="5966" extrusionOk="0">
                <a:moveTo>
                  <a:pt x="941" y="0"/>
                </a:moveTo>
                <a:lnTo>
                  <a:pt x="0" y="953"/>
                </a:lnTo>
                <a:lnTo>
                  <a:pt x="2036" y="2988"/>
                </a:lnTo>
                <a:lnTo>
                  <a:pt x="0" y="5013"/>
                </a:lnTo>
                <a:lnTo>
                  <a:pt x="941" y="5965"/>
                </a:lnTo>
                <a:lnTo>
                  <a:pt x="2977" y="3929"/>
                </a:lnTo>
                <a:lnTo>
                  <a:pt x="5013" y="5965"/>
                </a:lnTo>
                <a:lnTo>
                  <a:pt x="5953" y="5013"/>
                </a:lnTo>
                <a:lnTo>
                  <a:pt x="3929" y="2988"/>
                </a:lnTo>
                <a:lnTo>
                  <a:pt x="5953" y="953"/>
                </a:lnTo>
                <a:lnTo>
                  <a:pt x="5013" y="0"/>
                </a:lnTo>
                <a:lnTo>
                  <a:pt x="2977" y="2036"/>
                </a:lnTo>
                <a:lnTo>
                  <a:pt x="9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2248404" y="124738"/>
            <a:ext cx="150474" cy="150474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 rot="5400000">
            <a:off x="5155419" y="4630761"/>
            <a:ext cx="357249" cy="357249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 rot="5400129">
            <a:off x="8118521" y="4617124"/>
            <a:ext cx="345748" cy="345729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 rot="10800000">
            <a:off x="1289121" y="4829079"/>
            <a:ext cx="156805" cy="156805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 rot="151">
            <a:off x="5078186" y="186787"/>
            <a:ext cx="296372" cy="29636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7014155" y="4774277"/>
            <a:ext cx="171524" cy="171524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409415" y="137073"/>
            <a:ext cx="150487" cy="150458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4678341" y="124737"/>
            <a:ext cx="150472" cy="15047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898000" y="187264"/>
            <a:ext cx="600182" cy="81785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6881446" y="203582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887176" y="212389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" name="Google Shape;74;p2"/>
          <p:cNvGrpSpPr/>
          <p:nvPr/>
        </p:nvGrpSpPr>
        <p:grpSpPr>
          <a:xfrm rot="-5376033">
            <a:off x="7409190" y="4769803"/>
            <a:ext cx="161149" cy="262750"/>
            <a:chOff x="8814523" y="4301099"/>
            <a:chExt cx="181204" cy="295450"/>
          </a:xfrm>
        </p:grpSpPr>
        <p:sp>
          <p:nvSpPr>
            <p:cNvPr id="75" name="Google Shape;75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81;p2"/>
          <p:cNvGrpSpPr/>
          <p:nvPr/>
        </p:nvGrpSpPr>
        <p:grpSpPr>
          <a:xfrm rot="2879975">
            <a:off x="21018" y="2996397"/>
            <a:ext cx="544938" cy="529260"/>
            <a:chOff x="493977" y="4202564"/>
            <a:chExt cx="544967" cy="529288"/>
          </a:xfrm>
        </p:grpSpPr>
        <p:sp>
          <p:nvSpPr>
            <p:cNvPr id="82" name="Google Shape;82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97;p2"/>
          <p:cNvSpPr/>
          <p:nvPr/>
        </p:nvSpPr>
        <p:spPr>
          <a:xfrm rot="5400000" flipH="1">
            <a:off x="-70574" y="1245089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"/>
          <p:cNvSpPr/>
          <p:nvPr/>
        </p:nvSpPr>
        <p:spPr>
          <a:xfrm rot="5400000" flipH="1">
            <a:off x="160418" y="4379828"/>
            <a:ext cx="123120" cy="12315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" name="Google Shape;99;p2"/>
          <p:cNvGrpSpPr/>
          <p:nvPr/>
        </p:nvGrpSpPr>
        <p:grpSpPr>
          <a:xfrm rot="-2609567">
            <a:off x="3048255" y="-10752"/>
            <a:ext cx="544996" cy="529317"/>
            <a:chOff x="493977" y="4202564"/>
            <a:chExt cx="544967" cy="529288"/>
          </a:xfrm>
        </p:grpSpPr>
        <p:sp>
          <p:nvSpPr>
            <p:cNvPr id="100" name="Google Shape;100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2"/>
          <p:cNvSpPr/>
          <p:nvPr/>
        </p:nvSpPr>
        <p:spPr>
          <a:xfrm rot="5405778">
            <a:off x="1765728" y="66763"/>
            <a:ext cx="178500" cy="3228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"/>
          <p:cNvSpPr/>
          <p:nvPr/>
        </p:nvSpPr>
        <p:spPr>
          <a:xfrm>
            <a:off x="2620213" y="249463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"/>
          <p:cNvSpPr/>
          <p:nvPr/>
        </p:nvSpPr>
        <p:spPr>
          <a:xfrm>
            <a:off x="5673825" y="114475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"/>
          <p:cNvSpPr/>
          <p:nvPr/>
        </p:nvSpPr>
        <p:spPr>
          <a:xfrm rot="10800000">
            <a:off x="7988959" y="126538"/>
            <a:ext cx="171524" cy="171524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2"/>
          <p:cNvGrpSpPr/>
          <p:nvPr/>
        </p:nvGrpSpPr>
        <p:grpSpPr>
          <a:xfrm flipH="1">
            <a:off x="5800007" y="4759540"/>
            <a:ext cx="279631" cy="259804"/>
            <a:chOff x="6672" y="3464315"/>
            <a:chExt cx="279631" cy="259804"/>
          </a:xfrm>
        </p:grpSpPr>
        <p:sp>
          <p:nvSpPr>
            <p:cNvPr id="120" name="Google Shape;120;p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2"/>
          <p:cNvSpPr/>
          <p:nvPr/>
        </p:nvSpPr>
        <p:spPr>
          <a:xfrm>
            <a:off x="295168" y="522655"/>
            <a:ext cx="336300" cy="31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"/>
          <p:cNvSpPr/>
          <p:nvPr/>
        </p:nvSpPr>
        <p:spPr>
          <a:xfrm rot="178">
            <a:off x="8595833" y="674092"/>
            <a:ext cx="375161" cy="375148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"/>
          <p:cNvSpPr txBox="1">
            <a:spLocks noGrp="1"/>
          </p:cNvSpPr>
          <p:nvPr>
            <p:ph type="ctrTitle"/>
          </p:nvPr>
        </p:nvSpPr>
        <p:spPr>
          <a:xfrm>
            <a:off x="1616400" y="2238450"/>
            <a:ext cx="5911200" cy="6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" name="Google Shape;132;p2"/>
          <p:cNvSpPr txBox="1">
            <a:spLocks noGrp="1"/>
          </p:cNvSpPr>
          <p:nvPr>
            <p:ph type="subTitle" idx="1"/>
          </p:nvPr>
        </p:nvSpPr>
        <p:spPr>
          <a:xfrm>
            <a:off x="1616400" y="3008700"/>
            <a:ext cx="5911200" cy="5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33" name="Google Shape;133;p2"/>
          <p:cNvGrpSpPr/>
          <p:nvPr/>
        </p:nvGrpSpPr>
        <p:grpSpPr>
          <a:xfrm rot="10800000">
            <a:off x="6037785" y="111027"/>
            <a:ext cx="161145" cy="262744"/>
            <a:chOff x="8814523" y="4301099"/>
            <a:chExt cx="181204" cy="295450"/>
          </a:xfrm>
        </p:grpSpPr>
        <p:sp>
          <p:nvSpPr>
            <p:cNvPr id="134" name="Google Shape;134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1"/>
          <p:cNvSpPr/>
          <p:nvPr/>
        </p:nvSpPr>
        <p:spPr>
          <a:xfrm>
            <a:off x="-1422275" y="3784200"/>
            <a:ext cx="2817600" cy="27489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11"/>
          <p:cNvSpPr txBox="1">
            <a:spLocks noGrp="1"/>
          </p:cNvSpPr>
          <p:nvPr>
            <p:ph type="subTitle" idx="1"/>
          </p:nvPr>
        </p:nvSpPr>
        <p:spPr>
          <a:xfrm>
            <a:off x="1925850" y="2916725"/>
            <a:ext cx="5292300" cy="49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1"/>
          <p:cNvSpPr txBox="1">
            <a:spLocks noGrp="1"/>
          </p:cNvSpPr>
          <p:nvPr>
            <p:ph type="title" hasCustomPrompt="1"/>
          </p:nvPr>
        </p:nvSpPr>
        <p:spPr>
          <a:xfrm>
            <a:off x="885450" y="1843925"/>
            <a:ext cx="7373100" cy="99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539" name="Google Shape;539;p11"/>
          <p:cNvGrpSpPr/>
          <p:nvPr/>
        </p:nvGrpSpPr>
        <p:grpSpPr>
          <a:xfrm rot="-5400000" flipH="1">
            <a:off x="179661" y="4243253"/>
            <a:ext cx="740697" cy="852454"/>
            <a:chOff x="8369505" y="4354255"/>
            <a:chExt cx="588555" cy="677357"/>
          </a:xfrm>
        </p:grpSpPr>
        <p:sp>
          <p:nvSpPr>
            <p:cNvPr id="540" name="Google Shape;540;p11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1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1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1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1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1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1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1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1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1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1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1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1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1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1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1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1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7" name="Google Shape;557;p11"/>
          <p:cNvSpPr/>
          <p:nvPr/>
        </p:nvSpPr>
        <p:spPr>
          <a:xfrm rot="10800000" flipH="1">
            <a:off x="8258538" y="4887273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11"/>
          <p:cNvSpPr/>
          <p:nvPr/>
        </p:nvSpPr>
        <p:spPr>
          <a:xfrm rot="10800000" flipH="1">
            <a:off x="8444167" y="4886503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9" name="Google Shape;559;p11"/>
          <p:cNvGrpSpPr/>
          <p:nvPr/>
        </p:nvGrpSpPr>
        <p:grpSpPr>
          <a:xfrm rot="10800000" flipH="1">
            <a:off x="8843201" y="4246609"/>
            <a:ext cx="213576" cy="348326"/>
            <a:chOff x="191876" y="116083"/>
            <a:chExt cx="213576" cy="348326"/>
          </a:xfrm>
        </p:grpSpPr>
        <p:sp>
          <p:nvSpPr>
            <p:cNvPr id="560" name="Google Shape;560;p11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1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1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1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1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1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6" name="Google Shape;566;p11"/>
          <p:cNvSpPr/>
          <p:nvPr/>
        </p:nvSpPr>
        <p:spPr>
          <a:xfrm rot="-2700000">
            <a:off x="92638" y="3939524"/>
            <a:ext cx="149950" cy="149952"/>
          </a:xfrm>
          <a:custGeom>
            <a:avLst/>
            <a:gdLst/>
            <a:ahLst/>
            <a:cxnLst/>
            <a:rect l="l" t="t" r="r" b="b"/>
            <a:pathLst>
              <a:path w="4406" h="4407" extrusionOk="0">
                <a:moveTo>
                  <a:pt x="703" y="1"/>
                </a:moveTo>
                <a:lnTo>
                  <a:pt x="0" y="703"/>
                </a:lnTo>
                <a:lnTo>
                  <a:pt x="1500" y="2203"/>
                </a:lnTo>
                <a:lnTo>
                  <a:pt x="0" y="3716"/>
                </a:lnTo>
                <a:lnTo>
                  <a:pt x="703" y="4406"/>
                </a:lnTo>
                <a:lnTo>
                  <a:pt x="2203" y="2906"/>
                </a:lnTo>
                <a:lnTo>
                  <a:pt x="3703" y="4406"/>
                </a:lnTo>
                <a:lnTo>
                  <a:pt x="4405" y="3716"/>
                </a:lnTo>
                <a:lnTo>
                  <a:pt x="2905" y="2203"/>
                </a:lnTo>
                <a:lnTo>
                  <a:pt x="4405" y="703"/>
                </a:lnTo>
                <a:lnTo>
                  <a:pt x="3703" y="1"/>
                </a:lnTo>
                <a:lnTo>
                  <a:pt x="2203" y="1501"/>
                </a:lnTo>
                <a:lnTo>
                  <a:pt x="70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11"/>
          <p:cNvSpPr/>
          <p:nvPr/>
        </p:nvSpPr>
        <p:spPr>
          <a:xfrm>
            <a:off x="7784075" y="0"/>
            <a:ext cx="1359980" cy="1368444"/>
          </a:xfrm>
          <a:custGeom>
            <a:avLst/>
            <a:gdLst/>
            <a:ahLst/>
            <a:cxnLst/>
            <a:rect l="l" t="t" r="r" b="b"/>
            <a:pathLst>
              <a:path w="45344" h="45630" extrusionOk="0">
                <a:moveTo>
                  <a:pt x="19487" y="0"/>
                </a:moveTo>
                <a:lnTo>
                  <a:pt x="12928" y="6559"/>
                </a:lnTo>
                <a:lnTo>
                  <a:pt x="0" y="6559"/>
                </a:lnTo>
                <a:lnTo>
                  <a:pt x="0" y="45630"/>
                </a:lnTo>
                <a:lnTo>
                  <a:pt x="38690" y="45630"/>
                </a:lnTo>
                <a:lnTo>
                  <a:pt x="38690" y="32511"/>
                </a:lnTo>
                <a:lnTo>
                  <a:pt x="45344" y="25857"/>
                </a:lnTo>
                <a:lnTo>
                  <a:pt x="45344" y="95"/>
                </a:lnTo>
                <a:close/>
              </a:path>
            </a:pathLst>
          </a:cu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68" name="Google Shape;568;p11"/>
          <p:cNvSpPr/>
          <p:nvPr/>
        </p:nvSpPr>
        <p:spPr>
          <a:xfrm>
            <a:off x="7918975" y="309175"/>
            <a:ext cx="885300" cy="93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9" name="Google Shape;569;p11"/>
          <p:cNvGrpSpPr/>
          <p:nvPr/>
        </p:nvGrpSpPr>
        <p:grpSpPr>
          <a:xfrm rot="10800000" flipH="1">
            <a:off x="7991275" y="429082"/>
            <a:ext cx="740697" cy="713333"/>
            <a:chOff x="8369505" y="4354255"/>
            <a:chExt cx="588555" cy="566812"/>
          </a:xfrm>
        </p:grpSpPr>
        <p:sp>
          <p:nvSpPr>
            <p:cNvPr id="570" name="Google Shape;570;p11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1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1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1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1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1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1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1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1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1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1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1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CUSTOM_4"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85" name="Google Shape;585;p13"/>
          <p:cNvSpPr txBox="1">
            <a:spLocks noGrp="1"/>
          </p:cNvSpPr>
          <p:nvPr>
            <p:ph type="title" idx="2" hasCustomPrompt="1"/>
          </p:nvPr>
        </p:nvSpPr>
        <p:spPr>
          <a:xfrm>
            <a:off x="713425" y="25717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86" name="Google Shape;586;p13"/>
          <p:cNvSpPr txBox="1">
            <a:spLocks noGrp="1"/>
          </p:cNvSpPr>
          <p:nvPr>
            <p:ph type="subTitle" idx="1"/>
          </p:nvPr>
        </p:nvSpPr>
        <p:spPr>
          <a:xfrm>
            <a:off x="854275" y="3581650"/>
            <a:ext cx="16734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7" name="Google Shape;587;p13"/>
          <p:cNvSpPr txBox="1">
            <a:spLocks noGrp="1"/>
          </p:cNvSpPr>
          <p:nvPr>
            <p:ph type="subTitle" idx="3"/>
          </p:nvPr>
        </p:nvSpPr>
        <p:spPr>
          <a:xfrm>
            <a:off x="713425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1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588" name="Google Shape;588;p13"/>
          <p:cNvSpPr txBox="1">
            <a:spLocks noGrp="1"/>
          </p:cNvSpPr>
          <p:nvPr>
            <p:ph type="title" idx="4" hasCustomPrompt="1"/>
          </p:nvPr>
        </p:nvSpPr>
        <p:spPr>
          <a:xfrm>
            <a:off x="2634171" y="25717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89" name="Google Shape;589;p13"/>
          <p:cNvSpPr txBox="1">
            <a:spLocks noGrp="1"/>
          </p:cNvSpPr>
          <p:nvPr>
            <p:ph type="subTitle" idx="5"/>
          </p:nvPr>
        </p:nvSpPr>
        <p:spPr>
          <a:xfrm>
            <a:off x="2774924" y="3581650"/>
            <a:ext cx="16734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0" name="Google Shape;590;p13"/>
          <p:cNvSpPr txBox="1">
            <a:spLocks noGrp="1"/>
          </p:cNvSpPr>
          <p:nvPr>
            <p:ph type="subTitle" idx="6"/>
          </p:nvPr>
        </p:nvSpPr>
        <p:spPr>
          <a:xfrm>
            <a:off x="2634071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1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591" name="Google Shape;591;p13"/>
          <p:cNvSpPr txBox="1">
            <a:spLocks noGrp="1"/>
          </p:cNvSpPr>
          <p:nvPr>
            <p:ph type="title" idx="7" hasCustomPrompt="1"/>
          </p:nvPr>
        </p:nvSpPr>
        <p:spPr>
          <a:xfrm>
            <a:off x="4554917" y="25717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92" name="Google Shape;592;p13"/>
          <p:cNvSpPr txBox="1">
            <a:spLocks noGrp="1"/>
          </p:cNvSpPr>
          <p:nvPr>
            <p:ph type="subTitle" idx="8"/>
          </p:nvPr>
        </p:nvSpPr>
        <p:spPr>
          <a:xfrm>
            <a:off x="4695663" y="3581650"/>
            <a:ext cx="16734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3" name="Google Shape;593;p13"/>
          <p:cNvSpPr txBox="1">
            <a:spLocks noGrp="1"/>
          </p:cNvSpPr>
          <p:nvPr>
            <p:ph type="subTitle" idx="9"/>
          </p:nvPr>
        </p:nvSpPr>
        <p:spPr>
          <a:xfrm>
            <a:off x="4554818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1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594" name="Google Shape;594;p13"/>
          <p:cNvSpPr txBox="1">
            <a:spLocks noGrp="1"/>
          </p:cNvSpPr>
          <p:nvPr>
            <p:ph type="title" idx="13" hasCustomPrompt="1"/>
          </p:nvPr>
        </p:nvSpPr>
        <p:spPr>
          <a:xfrm>
            <a:off x="6475662" y="25717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95" name="Google Shape;595;p13"/>
          <p:cNvSpPr txBox="1">
            <a:spLocks noGrp="1"/>
          </p:cNvSpPr>
          <p:nvPr>
            <p:ph type="subTitle" idx="14"/>
          </p:nvPr>
        </p:nvSpPr>
        <p:spPr>
          <a:xfrm>
            <a:off x="6616500" y="3581650"/>
            <a:ext cx="16734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6" name="Google Shape;596;p13"/>
          <p:cNvSpPr txBox="1">
            <a:spLocks noGrp="1"/>
          </p:cNvSpPr>
          <p:nvPr>
            <p:ph type="subTitle" idx="15"/>
          </p:nvPr>
        </p:nvSpPr>
        <p:spPr>
          <a:xfrm>
            <a:off x="6475664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1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Font typeface="Libre Franklin Medium"/>
              <a:buNone/>
              <a:defRPr sz="30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597" name="Google Shape;597;p13"/>
          <p:cNvSpPr/>
          <p:nvPr/>
        </p:nvSpPr>
        <p:spPr>
          <a:xfrm flipH="1">
            <a:off x="8266828" y="4286925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13"/>
          <p:cNvSpPr/>
          <p:nvPr/>
        </p:nvSpPr>
        <p:spPr>
          <a:xfrm rot="10800000">
            <a:off x="8266828" y="-856125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13"/>
          <p:cNvSpPr/>
          <p:nvPr/>
        </p:nvSpPr>
        <p:spPr>
          <a:xfrm>
            <a:off x="-901322" y="4286925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13"/>
          <p:cNvSpPr/>
          <p:nvPr/>
        </p:nvSpPr>
        <p:spPr>
          <a:xfrm rot="10800000" flipH="1">
            <a:off x="-901322" y="-856125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1" name="Google Shape;601;p13"/>
          <p:cNvGrpSpPr/>
          <p:nvPr/>
        </p:nvGrpSpPr>
        <p:grpSpPr>
          <a:xfrm>
            <a:off x="1398313" y="2245939"/>
            <a:ext cx="585319" cy="816005"/>
            <a:chOff x="-3686875" y="-882236"/>
            <a:chExt cx="585319" cy="816005"/>
          </a:xfrm>
        </p:grpSpPr>
        <p:sp>
          <p:nvSpPr>
            <p:cNvPr id="602" name="Google Shape;602;p13"/>
            <p:cNvSpPr/>
            <p:nvPr/>
          </p:nvSpPr>
          <p:spPr>
            <a:xfrm flipH="1">
              <a:off x="-3686875" y="-651550"/>
              <a:ext cx="585319" cy="585319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3" name="Google Shape;603;p13"/>
            <p:cNvGrpSpPr/>
            <p:nvPr/>
          </p:nvGrpSpPr>
          <p:grpSpPr>
            <a:xfrm rot="-5400000">
              <a:off x="-3633797" y="-933030"/>
              <a:ext cx="161127" cy="262714"/>
              <a:chOff x="8814523" y="4301099"/>
              <a:chExt cx="181204" cy="295450"/>
            </a:xfrm>
          </p:grpSpPr>
          <p:sp>
            <p:nvSpPr>
              <p:cNvPr id="604" name="Google Shape;604;p13"/>
              <p:cNvSpPr/>
              <p:nvPr/>
            </p:nvSpPr>
            <p:spPr>
              <a:xfrm>
                <a:off x="8814523" y="4429633"/>
                <a:ext cx="44660" cy="37996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6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74" y="1185"/>
                      <a:pt x="798" y="1185"/>
                    </a:cubicBezTo>
                    <a:cubicBezTo>
                      <a:pt x="1131" y="1185"/>
                      <a:pt x="1393" y="923"/>
                      <a:pt x="1393" y="602"/>
                    </a:cubicBezTo>
                    <a:cubicBezTo>
                      <a:pt x="1393" y="238"/>
                      <a:pt x="1097" y="1"/>
                      <a:pt x="792" y="1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13"/>
              <p:cNvSpPr/>
              <p:nvPr/>
            </p:nvSpPr>
            <p:spPr>
              <a:xfrm>
                <a:off x="8951067" y="4429633"/>
                <a:ext cx="44660" cy="37996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6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62" y="1185"/>
                      <a:pt x="798" y="1185"/>
                    </a:cubicBezTo>
                    <a:cubicBezTo>
                      <a:pt x="1120" y="1185"/>
                      <a:pt x="1393" y="923"/>
                      <a:pt x="1393" y="602"/>
                    </a:cubicBezTo>
                    <a:cubicBezTo>
                      <a:pt x="1393" y="238"/>
                      <a:pt x="1098" y="1"/>
                      <a:pt x="792" y="1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13"/>
              <p:cNvSpPr/>
              <p:nvPr/>
            </p:nvSpPr>
            <p:spPr>
              <a:xfrm>
                <a:off x="8814523" y="4301099"/>
                <a:ext cx="44660" cy="37964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5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74" y="1185"/>
                      <a:pt x="798" y="1185"/>
                    </a:cubicBezTo>
                    <a:cubicBezTo>
                      <a:pt x="1131" y="1185"/>
                      <a:pt x="1393" y="923"/>
                      <a:pt x="1393" y="601"/>
                    </a:cubicBezTo>
                    <a:cubicBezTo>
                      <a:pt x="1393" y="238"/>
                      <a:pt x="1097" y="1"/>
                      <a:pt x="792" y="1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13"/>
              <p:cNvSpPr/>
              <p:nvPr/>
            </p:nvSpPr>
            <p:spPr>
              <a:xfrm>
                <a:off x="8951067" y="4301099"/>
                <a:ext cx="44660" cy="37964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5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62" y="1185"/>
                      <a:pt x="798" y="1185"/>
                    </a:cubicBezTo>
                    <a:cubicBezTo>
                      <a:pt x="1120" y="1185"/>
                      <a:pt x="1393" y="923"/>
                      <a:pt x="1393" y="601"/>
                    </a:cubicBezTo>
                    <a:cubicBezTo>
                      <a:pt x="1393" y="238"/>
                      <a:pt x="1098" y="1"/>
                      <a:pt x="792" y="1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13"/>
              <p:cNvSpPr/>
              <p:nvPr/>
            </p:nvSpPr>
            <p:spPr>
              <a:xfrm>
                <a:off x="8814523" y="4558328"/>
                <a:ext cx="44660" cy="38221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93" extrusionOk="0">
                    <a:moveTo>
                      <a:pt x="799" y="0"/>
                    </a:moveTo>
                    <a:cubicBezTo>
                      <a:pt x="652" y="0"/>
                      <a:pt x="502" y="56"/>
                      <a:pt x="381" y="180"/>
                    </a:cubicBezTo>
                    <a:cubicBezTo>
                      <a:pt x="0" y="550"/>
                      <a:pt x="274" y="1193"/>
                      <a:pt x="798" y="1193"/>
                    </a:cubicBezTo>
                    <a:cubicBezTo>
                      <a:pt x="1131" y="1193"/>
                      <a:pt x="1393" y="919"/>
                      <a:pt x="1393" y="597"/>
                    </a:cubicBezTo>
                    <a:cubicBezTo>
                      <a:pt x="1393" y="237"/>
                      <a:pt x="1102" y="0"/>
                      <a:pt x="799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13"/>
              <p:cNvSpPr/>
              <p:nvPr/>
            </p:nvSpPr>
            <p:spPr>
              <a:xfrm>
                <a:off x="8951067" y="4558328"/>
                <a:ext cx="44660" cy="38221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93" extrusionOk="0">
                    <a:moveTo>
                      <a:pt x="799" y="0"/>
                    </a:moveTo>
                    <a:cubicBezTo>
                      <a:pt x="652" y="0"/>
                      <a:pt x="502" y="56"/>
                      <a:pt x="381" y="180"/>
                    </a:cubicBezTo>
                    <a:cubicBezTo>
                      <a:pt x="0" y="550"/>
                      <a:pt x="262" y="1193"/>
                      <a:pt x="798" y="1193"/>
                    </a:cubicBezTo>
                    <a:cubicBezTo>
                      <a:pt x="1120" y="1193"/>
                      <a:pt x="1393" y="919"/>
                      <a:pt x="1393" y="597"/>
                    </a:cubicBezTo>
                    <a:cubicBezTo>
                      <a:pt x="1393" y="237"/>
                      <a:pt x="1102" y="0"/>
                      <a:pt x="799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10" name="Google Shape;610;p13"/>
            <p:cNvSpPr/>
            <p:nvPr/>
          </p:nvSpPr>
          <p:spPr>
            <a:xfrm rot="-5400000" flipH="1">
              <a:off x="-3231953" y="-849194"/>
              <a:ext cx="127985" cy="128224"/>
            </a:xfrm>
            <a:custGeom>
              <a:avLst/>
              <a:gdLst/>
              <a:ahLst/>
              <a:cxnLst/>
              <a:rect l="l" t="t" r="r" b="b"/>
              <a:pathLst>
                <a:path w="5883" h="5894" extrusionOk="0">
                  <a:moveTo>
                    <a:pt x="1" y="0"/>
                  </a:moveTo>
                  <a:lnTo>
                    <a:pt x="1" y="5894"/>
                  </a:lnTo>
                  <a:lnTo>
                    <a:pt x="5882" y="5894"/>
                  </a:lnTo>
                  <a:lnTo>
                    <a:pt x="588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13"/>
          <p:cNvGrpSpPr/>
          <p:nvPr/>
        </p:nvGrpSpPr>
        <p:grpSpPr>
          <a:xfrm>
            <a:off x="3319060" y="2232562"/>
            <a:ext cx="585329" cy="829384"/>
            <a:chOff x="599560" y="476712"/>
            <a:chExt cx="585329" cy="829384"/>
          </a:xfrm>
        </p:grpSpPr>
        <p:sp>
          <p:nvSpPr>
            <p:cNvPr id="612" name="Google Shape;612;p13"/>
            <p:cNvSpPr/>
            <p:nvPr/>
          </p:nvSpPr>
          <p:spPr>
            <a:xfrm flipH="1">
              <a:off x="599570" y="720777"/>
              <a:ext cx="585319" cy="585319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3"/>
            <p:cNvSpPr/>
            <p:nvPr/>
          </p:nvSpPr>
          <p:spPr>
            <a:xfrm flipH="1">
              <a:off x="599560" y="532005"/>
              <a:ext cx="106225" cy="105840"/>
            </a:xfrm>
            <a:custGeom>
              <a:avLst/>
              <a:gdLst/>
              <a:ahLst/>
              <a:cxnLst/>
              <a:rect l="l" t="t" r="r" b="b"/>
              <a:pathLst>
                <a:path w="3311" h="3299" extrusionOk="0">
                  <a:moveTo>
                    <a:pt x="525" y="1"/>
                  </a:moveTo>
                  <a:lnTo>
                    <a:pt x="1" y="524"/>
                  </a:lnTo>
                  <a:lnTo>
                    <a:pt x="1132" y="1656"/>
                  </a:lnTo>
                  <a:lnTo>
                    <a:pt x="1" y="2775"/>
                  </a:lnTo>
                  <a:lnTo>
                    <a:pt x="525" y="3299"/>
                  </a:lnTo>
                  <a:lnTo>
                    <a:pt x="1656" y="2179"/>
                  </a:lnTo>
                  <a:lnTo>
                    <a:pt x="2775" y="3299"/>
                  </a:lnTo>
                  <a:lnTo>
                    <a:pt x="3311" y="2775"/>
                  </a:lnTo>
                  <a:lnTo>
                    <a:pt x="2180" y="1656"/>
                  </a:lnTo>
                  <a:lnTo>
                    <a:pt x="3311" y="524"/>
                  </a:lnTo>
                  <a:lnTo>
                    <a:pt x="2775" y="1"/>
                  </a:lnTo>
                  <a:lnTo>
                    <a:pt x="1656" y="113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4" name="Google Shape;614;p13"/>
            <p:cNvGrpSpPr/>
            <p:nvPr/>
          </p:nvGrpSpPr>
          <p:grpSpPr>
            <a:xfrm rot="-5400000">
              <a:off x="972944" y="425918"/>
              <a:ext cx="161127" cy="262714"/>
              <a:chOff x="8814523" y="4301099"/>
              <a:chExt cx="181204" cy="295450"/>
            </a:xfrm>
          </p:grpSpPr>
          <p:sp>
            <p:nvSpPr>
              <p:cNvPr id="615" name="Google Shape;615;p13"/>
              <p:cNvSpPr/>
              <p:nvPr/>
            </p:nvSpPr>
            <p:spPr>
              <a:xfrm>
                <a:off x="8814523" y="4429633"/>
                <a:ext cx="44660" cy="37996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6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74" y="1185"/>
                      <a:pt x="798" y="1185"/>
                    </a:cubicBezTo>
                    <a:cubicBezTo>
                      <a:pt x="1131" y="1185"/>
                      <a:pt x="1393" y="923"/>
                      <a:pt x="1393" y="602"/>
                    </a:cubicBezTo>
                    <a:cubicBezTo>
                      <a:pt x="1393" y="238"/>
                      <a:pt x="1097" y="1"/>
                      <a:pt x="7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13"/>
              <p:cNvSpPr/>
              <p:nvPr/>
            </p:nvSpPr>
            <p:spPr>
              <a:xfrm>
                <a:off x="8951067" y="4429633"/>
                <a:ext cx="44660" cy="37996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6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62" y="1185"/>
                      <a:pt x="798" y="1185"/>
                    </a:cubicBezTo>
                    <a:cubicBezTo>
                      <a:pt x="1120" y="1185"/>
                      <a:pt x="1393" y="923"/>
                      <a:pt x="1393" y="602"/>
                    </a:cubicBezTo>
                    <a:cubicBezTo>
                      <a:pt x="1393" y="238"/>
                      <a:pt x="1098" y="1"/>
                      <a:pt x="7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13"/>
              <p:cNvSpPr/>
              <p:nvPr/>
            </p:nvSpPr>
            <p:spPr>
              <a:xfrm>
                <a:off x="8814523" y="4301099"/>
                <a:ext cx="44660" cy="37964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5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74" y="1185"/>
                      <a:pt x="798" y="1185"/>
                    </a:cubicBezTo>
                    <a:cubicBezTo>
                      <a:pt x="1131" y="1185"/>
                      <a:pt x="1393" y="923"/>
                      <a:pt x="1393" y="601"/>
                    </a:cubicBezTo>
                    <a:cubicBezTo>
                      <a:pt x="1393" y="238"/>
                      <a:pt x="1097" y="1"/>
                      <a:pt x="7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13"/>
              <p:cNvSpPr/>
              <p:nvPr/>
            </p:nvSpPr>
            <p:spPr>
              <a:xfrm>
                <a:off x="8951067" y="4301099"/>
                <a:ext cx="44660" cy="37964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85" extrusionOk="0">
                    <a:moveTo>
                      <a:pt x="792" y="1"/>
                    </a:moveTo>
                    <a:cubicBezTo>
                      <a:pt x="647" y="1"/>
                      <a:pt x="500" y="54"/>
                      <a:pt x="381" y="173"/>
                    </a:cubicBezTo>
                    <a:cubicBezTo>
                      <a:pt x="0" y="554"/>
                      <a:pt x="262" y="1185"/>
                      <a:pt x="798" y="1185"/>
                    </a:cubicBezTo>
                    <a:cubicBezTo>
                      <a:pt x="1120" y="1185"/>
                      <a:pt x="1393" y="923"/>
                      <a:pt x="1393" y="601"/>
                    </a:cubicBezTo>
                    <a:cubicBezTo>
                      <a:pt x="1393" y="238"/>
                      <a:pt x="1098" y="1"/>
                      <a:pt x="7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13"/>
              <p:cNvSpPr/>
              <p:nvPr/>
            </p:nvSpPr>
            <p:spPr>
              <a:xfrm>
                <a:off x="8814523" y="4558328"/>
                <a:ext cx="44660" cy="38221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93" extrusionOk="0">
                    <a:moveTo>
                      <a:pt x="799" y="0"/>
                    </a:moveTo>
                    <a:cubicBezTo>
                      <a:pt x="652" y="0"/>
                      <a:pt x="502" y="56"/>
                      <a:pt x="381" y="180"/>
                    </a:cubicBezTo>
                    <a:cubicBezTo>
                      <a:pt x="0" y="550"/>
                      <a:pt x="274" y="1193"/>
                      <a:pt x="798" y="1193"/>
                    </a:cubicBezTo>
                    <a:cubicBezTo>
                      <a:pt x="1131" y="1193"/>
                      <a:pt x="1393" y="919"/>
                      <a:pt x="1393" y="597"/>
                    </a:cubicBezTo>
                    <a:cubicBezTo>
                      <a:pt x="1393" y="237"/>
                      <a:pt x="1102" y="0"/>
                      <a:pt x="7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13"/>
              <p:cNvSpPr/>
              <p:nvPr/>
            </p:nvSpPr>
            <p:spPr>
              <a:xfrm>
                <a:off x="8951067" y="4558328"/>
                <a:ext cx="44660" cy="38221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193" extrusionOk="0">
                    <a:moveTo>
                      <a:pt x="799" y="0"/>
                    </a:moveTo>
                    <a:cubicBezTo>
                      <a:pt x="652" y="0"/>
                      <a:pt x="502" y="56"/>
                      <a:pt x="381" y="180"/>
                    </a:cubicBezTo>
                    <a:cubicBezTo>
                      <a:pt x="0" y="550"/>
                      <a:pt x="262" y="1193"/>
                      <a:pt x="798" y="1193"/>
                    </a:cubicBezTo>
                    <a:cubicBezTo>
                      <a:pt x="1120" y="1193"/>
                      <a:pt x="1393" y="919"/>
                      <a:pt x="1393" y="597"/>
                    </a:cubicBezTo>
                    <a:cubicBezTo>
                      <a:pt x="1393" y="237"/>
                      <a:pt x="1102" y="0"/>
                      <a:pt x="7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1" name="Google Shape;621;p13"/>
          <p:cNvGrpSpPr/>
          <p:nvPr/>
        </p:nvGrpSpPr>
        <p:grpSpPr>
          <a:xfrm>
            <a:off x="5061650" y="2253334"/>
            <a:ext cx="775238" cy="801244"/>
            <a:chOff x="409650" y="-867466"/>
            <a:chExt cx="775238" cy="801244"/>
          </a:xfrm>
        </p:grpSpPr>
        <p:sp>
          <p:nvSpPr>
            <p:cNvPr id="622" name="Google Shape;622;p13"/>
            <p:cNvSpPr/>
            <p:nvPr/>
          </p:nvSpPr>
          <p:spPr>
            <a:xfrm flipH="1">
              <a:off x="599557" y="-651541"/>
              <a:ext cx="585319" cy="585319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3"/>
            <p:cNvSpPr/>
            <p:nvPr/>
          </p:nvSpPr>
          <p:spPr>
            <a:xfrm flipH="1">
              <a:off x="1103666" y="-818353"/>
              <a:ext cx="81222" cy="81222"/>
            </a:xfrm>
            <a:custGeom>
              <a:avLst/>
              <a:gdLst/>
              <a:ahLst/>
              <a:cxnLst/>
              <a:rect l="l" t="t" r="r" b="b"/>
              <a:pathLst>
                <a:path w="2537" h="2537" extrusionOk="0">
                  <a:moveTo>
                    <a:pt x="1" y="1"/>
                  </a:moveTo>
                  <a:lnTo>
                    <a:pt x="1" y="2537"/>
                  </a:lnTo>
                  <a:lnTo>
                    <a:pt x="2537" y="2537"/>
                  </a:lnTo>
                  <a:lnTo>
                    <a:pt x="253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4" name="Google Shape;624;p13"/>
            <p:cNvGrpSpPr/>
            <p:nvPr/>
          </p:nvGrpSpPr>
          <p:grpSpPr>
            <a:xfrm>
              <a:off x="409650" y="-867466"/>
              <a:ext cx="594164" cy="214200"/>
              <a:chOff x="5038800" y="1904309"/>
              <a:chExt cx="594164" cy="214200"/>
            </a:xfrm>
          </p:grpSpPr>
          <p:sp>
            <p:nvSpPr>
              <p:cNvPr id="625" name="Google Shape;625;p13"/>
              <p:cNvSpPr/>
              <p:nvPr/>
            </p:nvSpPr>
            <p:spPr>
              <a:xfrm flipH="1">
                <a:off x="5047826" y="1955727"/>
                <a:ext cx="585138" cy="79685"/>
              </a:xfrm>
              <a:custGeom>
                <a:avLst/>
                <a:gdLst/>
                <a:ahLst/>
                <a:cxnLst/>
                <a:rect l="l" t="t" r="r" b="b"/>
                <a:pathLst>
                  <a:path w="18277" h="2489" extrusionOk="0">
                    <a:moveTo>
                      <a:pt x="1869" y="0"/>
                    </a:moveTo>
                    <a:lnTo>
                      <a:pt x="0" y="1893"/>
                    </a:lnTo>
                    <a:lnTo>
                      <a:pt x="322" y="2215"/>
                    </a:lnTo>
                    <a:lnTo>
                      <a:pt x="1869" y="655"/>
                    </a:lnTo>
                    <a:lnTo>
                      <a:pt x="3691" y="2488"/>
                    </a:lnTo>
                    <a:lnTo>
                      <a:pt x="5501" y="655"/>
                    </a:lnTo>
                    <a:lnTo>
                      <a:pt x="7322" y="2488"/>
                    </a:lnTo>
                    <a:lnTo>
                      <a:pt x="9144" y="655"/>
                    </a:lnTo>
                    <a:lnTo>
                      <a:pt x="10954" y="2488"/>
                    </a:lnTo>
                    <a:lnTo>
                      <a:pt x="12775" y="655"/>
                    </a:lnTo>
                    <a:lnTo>
                      <a:pt x="14585" y="2488"/>
                    </a:lnTo>
                    <a:lnTo>
                      <a:pt x="16407" y="655"/>
                    </a:lnTo>
                    <a:lnTo>
                      <a:pt x="17955" y="2215"/>
                    </a:lnTo>
                    <a:lnTo>
                      <a:pt x="18276" y="1893"/>
                    </a:lnTo>
                    <a:lnTo>
                      <a:pt x="16407" y="0"/>
                    </a:lnTo>
                    <a:lnTo>
                      <a:pt x="14585" y="1846"/>
                    </a:lnTo>
                    <a:lnTo>
                      <a:pt x="12775" y="0"/>
                    </a:lnTo>
                    <a:lnTo>
                      <a:pt x="10954" y="1846"/>
                    </a:lnTo>
                    <a:lnTo>
                      <a:pt x="9132" y="0"/>
                    </a:lnTo>
                    <a:lnTo>
                      <a:pt x="7322" y="1846"/>
                    </a:lnTo>
                    <a:lnTo>
                      <a:pt x="5501" y="0"/>
                    </a:lnTo>
                    <a:lnTo>
                      <a:pt x="3691" y="1846"/>
                    </a:lnTo>
                    <a:lnTo>
                      <a:pt x="186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13"/>
              <p:cNvSpPr/>
              <p:nvPr/>
            </p:nvSpPr>
            <p:spPr>
              <a:xfrm rot="-2546309">
                <a:off x="5065809" y="1940062"/>
                <a:ext cx="161382" cy="142695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7" name="Google Shape;627;p13"/>
          <p:cNvGrpSpPr/>
          <p:nvPr/>
        </p:nvGrpSpPr>
        <p:grpSpPr>
          <a:xfrm>
            <a:off x="7160538" y="2226309"/>
            <a:ext cx="594164" cy="828272"/>
            <a:chOff x="-3691300" y="477834"/>
            <a:chExt cx="594164" cy="828272"/>
          </a:xfrm>
        </p:grpSpPr>
        <p:sp>
          <p:nvSpPr>
            <p:cNvPr id="628" name="Google Shape;628;p13"/>
            <p:cNvSpPr/>
            <p:nvPr/>
          </p:nvSpPr>
          <p:spPr>
            <a:xfrm flipH="1">
              <a:off x="-3686880" y="720787"/>
              <a:ext cx="585319" cy="585319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9" name="Google Shape;629;p13"/>
            <p:cNvGrpSpPr/>
            <p:nvPr/>
          </p:nvGrpSpPr>
          <p:grpSpPr>
            <a:xfrm>
              <a:off x="-3691300" y="477834"/>
              <a:ext cx="594164" cy="214200"/>
              <a:chOff x="5038800" y="1904309"/>
              <a:chExt cx="594164" cy="214200"/>
            </a:xfrm>
          </p:grpSpPr>
          <p:sp>
            <p:nvSpPr>
              <p:cNvPr id="630" name="Google Shape;630;p13"/>
              <p:cNvSpPr/>
              <p:nvPr/>
            </p:nvSpPr>
            <p:spPr>
              <a:xfrm flipH="1">
                <a:off x="5047826" y="1955727"/>
                <a:ext cx="585138" cy="79685"/>
              </a:xfrm>
              <a:custGeom>
                <a:avLst/>
                <a:gdLst/>
                <a:ahLst/>
                <a:cxnLst/>
                <a:rect l="l" t="t" r="r" b="b"/>
                <a:pathLst>
                  <a:path w="18277" h="2489" extrusionOk="0">
                    <a:moveTo>
                      <a:pt x="1869" y="0"/>
                    </a:moveTo>
                    <a:lnTo>
                      <a:pt x="0" y="1893"/>
                    </a:lnTo>
                    <a:lnTo>
                      <a:pt x="322" y="2215"/>
                    </a:lnTo>
                    <a:lnTo>
                      <a:pt x="1869" y="655"/>
                    </a:lnTo>
                    <a:lnTo>
                      <a:pt x="3691" y="2488"/>
                    </a:lnTo>
                    <a:lnTo>
                      <a:pt x="5501" y="655"/>
                    </a:lnTo>
                    <a:lnTo>
                      <a:pt x="7322" y="2488"/>
                    </a:lnTo>
                    <a:lnTo>
                      <a:pt x="9144" y="655"/>
                    </a:lnTo>
                    <a:lnTo>
                      <a:pt x="10954" y="2488"/>
                    </a:lnTo>
                    <a:lnTo>
                      <a:pt x="12775" y="655"/>
                    </a:lnTo>
                    <a:lnTo>
                      <a:pt x="14585" y="2488"/>
                    </a:lnTo>
                    <a:lnTo>
                      <a:pt x="16407" y="655"/>
                    </a:lnTo>
                    <a:lnTo>
                      <a:pt x="17955" y="2215"/>
                    </a:lnTo>
                    <a:lnTo>
                      <a:pt x="18276" y="1893"/>
                    </a:lnTo>
                    <a:lnTo>
                      <a:pt x="16407" y="0"/>
                    </a:lnTo>
                    <a:lnTo>
                      <a:pt x="14585" y="1846"/>
                    </a:lnTo>
                    <a:lnTo>
                      <a:pt x="12775" y="0"/>
                    </a:lnTo>
                    <a:lnTo>
                      <a:pt x="10954" y="1846"/>
                    </a:lnTo>
                    <a:lnTo>
                      <a:pt x="9132" y="0"/>
                    </a:lnTo>
                    <a:lnTo>
                      <a:pt x="7322" y="1846"/>
                    </a:lnTo>
                    <a:lnTo>
                      <a:pt x="5501" y="0"/>
                    </a:lnTo>
                    <a:lnTo>
                      <a:pt x="3691" y="1846"/>
                    </a:lnTo>
                    <a:lnTo>
                      <a:pt x="18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631;p13"/>
              <p:cNvSpPr/>
              <p:nvPr/>
            </p:nvSpPr>
            <p:spPr>
              <a:xfrm rot="-2546309">
                <a:off x="5065809" y="1940062"/>
                <a:ext cx="161382" cy="142695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2" name="Google Shape;632;p13"/>
            <p:cNvSpPr/>
            <p:nvPr/>
          </p:nvSpPr>
          <p:spPr>
            <a:xfrm flipH="1">
              <a:off x="-3686865" y="532005"/>
              <a:ext cx="106225" cy="105840"/>
            </a:xfrm>
            <a:custGeom>
              <a:avLst/>
              <a:gdLst/>
              <a:ahLst/>
              <a:cxnLst/>
              <a:rect l="l" t="t" r="r" b="b"/>
              <a:pathLst>
                <a:path w="3311" h="3299" extrusionOk="0">
                  <a:moveTo>
                    <a:pt x="525" y="1"/>
                  </a:moveTo>
                  <a:lnTo>
                    <a:pt x="1" y="524"/>
                  </a:lnTo>
                  <a:lnTo>
                    <a:pt x="1132" y="1656"/>
                  </a:lnTo>
                  <a:lnTo>
                    <a:pt x="1" y="2775"/>
                  </a:lnTo>
                  <a:lnTo>
                    <a:pt x="525" y="3299"/>
                  </a:lnTo>
                  <a:lnTo>
                    <a:pt x="1656" y="2179"/>
                  </a:lnTo>
                  <a:lnTo>
                    <a:pt x="2775" y="3299"/>
                  </a:lnTo>
                  <a:lnTo>
                    <a:pt x="3311" y="2775"/>
                  </a:lnTo>
                  <a:lnTo>
                    <a:pt x="2180" y="1656"/>
                  </a:lnTo>
                  <a:lnTo>
                    <a:pt x="3311" y="524"/>
                  </a:lnTo>
                  <a:lnTo>
                    <a:pt x="2775" y="1"/>
                  </a:lnTo>
                  <a:lnTo>
                    <a:pt x="1656" y="113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33;p13"/>
          <p:cNvGrpSpPr/>
          <p:nvPr/>
        </p:nvGrpSpPr>
        <p:grpSpPr>
          <a:xfrm flipH="1">
            <a:off x="99112" y="4676444"/>
            <a:ext cx="129525" cy="371975"/>
            <a:chOff x="179009" y="2072968"/>
            <a:chExt cx="190870" cy="548151"/>
          </a:xfrm>
        </p:grpSpPr>
        <p:sp>
          <p:nvSpPr>
            <p:cNvPr id="634" name="Google Shape;634;p13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3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6" name="Google Shape;636;p13"/>
          <p:cNvGrpSpPr/>
          <p:nvPr/>
        </p:nvGrpSpPr>
        <p:grpSpPr>
          <a:xfrm>
            <a:off x="69202" y="147320"/>
            <a:ext cx="189340" cy="308716"/>
            <a:chOff x="8814523" y="4301099"/>
            <a:chExt cx="181204" cy="295450"/>
          </a:xfrm>
        </p:grpSpPr>
        <p:sp>
          <p:nvSpPr>
            <p:cNvPr id="637" name="Google Shape;637;p1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3" name="Google Shape;643;p13"/>
          <p:cNvSpPr/>
          <p:nvPr/>
        </p:nvSpPr>
        <p:spPr>
          <a:xfrm flipH="1">
            <a:off x="8902577" y="4608574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13"/>
          <p:cNvSpPr/>
          <p:nvPr/>
        </p:nvSpPr>
        <p:spPr>
          <a:xfrm flipH="1">
            <a:off x="8899724" y="4840606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13"/>
          <p:cNvSpPr/>
          <p:nvPr/>
        </p:nvSpPr>
        <p:spPr>
          <a:xfrm>
            <a:off x="8897013" y="389238"/>
            <a:ext cx="129600" cy="129600"/>
          </a:xfrm>
          <a:prstGeom prst="ellipse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13"/>
          <p:cNvSpPr/>
          <p:nvPr/>
        </p:nvSpPr>
        <p:spPr>
          <a:xfrm rot="2700000" flipH="1">
            <a:off x="8889431" y="122301"/>
            <a:ext cx="144693" cy="144730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CUSTOM_2"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4"/>
          <p:cNvSpPr txBox="1">
            <a:spLocks noGrp="1"/>
          </p:cNvSpPr>
          <p:nvPr>
            <p:ph type="subTitle" idx="1"/>
          </p:nvPr>
        </p:nvSpPr>
        <p:spPr>
          <a:xfrm>
            <a:off x="3344875" y="2916725"/>
            <a:ext cx="4913700" cy="49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649" name="Google Shape;649;p14"/>
          <p:cNvSpPr txBox="1">
            <a:spLocks noGrp="1"/>
          </p:cNvSpPr>
          <p:nvPr>
            <p:ph type="title" hasCustomPrompt="1"/>
          </p:nvPr>
        </p:nvSpPr>
        <p:spPr>
          <a:xfrm>
            <a:off x="3344875" y="1843925"/>
            <a:ext cx="4913700" cy="99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0" name="Google Shape;650;p14"/>
          <p:cNvSpPr/>
          <p:nvPr/>
        </p:nvSpPr>
        <p:spPr>
          <a:xfrm flipH="1">
            <a:off x="862603" y="4246609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14"/>
          <p:cNvSpPr/>
          <p:nvPr/>
        </p:nvSpPr>
        <p:spPr>
          <a:xfrm flipH="1">
            <a:off x="160125" y="4248887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2" name="Google Shape;652;p14"/>
          <p:cNvGrpSpPr/>
          <p:nvPr/>
        </p:nvGrpSpPr>
        <p:grpSpPr>
          <a:xfrm flipH="1">
            <a:off x="147651" y="4622233"/>
            <a:ext cx="213576" cy="348326"/>
            <a:chOff x="191876" y="116083"/>
            <a:chExt cx="213576" cy="348326"/>
          </a:xfrm>
        </p:grpSpPr>
        <p:sp>
          <p:nvSpPr>
            <p:cNvPr id="653" name="Google Shape;653;p14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4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4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4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4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4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9" name="Google Shape;659;p14"/>
          <p:cNvGrpSpPr/>
          <p:nvPr/>
        </p:nvGrpSpPr>
        <p:grpSpPr>
          <a:xfrm>
            <a:off x="1536838" y="2593921"/>
            <a:ext cx="1820679" cy="2004808"/>
            <a:chOff x="143428" y="791782"/>
            <a:chExt cx="1170704" cy="1289100"/>
          </a:xfrm>
        </p:grpSpPr>
        <p:grpSp>
          <p:nvGrpSpPr>
            <p:cNvPr id="660" name="Google Shape;660;p14"/>
            <p:cNvGrpSpPr/>
            <p:nvPr/>
          </p:nvGrpSpPr>
          <p:grpSpPr>
            <a:xfrm>
              <a:off x="143428" y="855893"/>
              <a:ext cx="1165832" cy="1165529"/>
              <a:chOff x="3372319" y="4143117"/>
              <a:chExt cx="1482115" cy="1481730"/>
            </a:xfrm>
          </p:grpSpPr>
          <p:sp>
            <p:nvSpPr>
              <p:cNvPr id="661" name="Google Shape;661;p14"/>
              <p:cNvSpPr/>
              <p:nvPr/>
            </p:nvSpPr>
            <p:spPr>
              <a:xfrm>
                <a:off x="3372319" y="4143117"/>
                <a:ext cx="1482115" cy="1481730"/>
              </a:xfrm>
              <a:custGeom>
                <a:avLst/>
                <a:gdLst/>
                <a:ahLst/>
                <a:cxnLst/>
                <a:rect l="l" t="t" r="r" b="b"/>
                <a:pathLst>
                  <a:path w="46197" h="46185" extrusionOk="0">
                    <a:moveTo>
                      <a:pt x="23099" y="191"/>
                    </a:moveTo>
                    <a:cubicBezTo>
                      <a:pt x="35719" y="191"/>
                      <a:pt x="45994" y="10466"/>
                      <a:pt x="45994" y="23087"/>
                    </a:cubicBezTo>
                    <a:cubicBezTo>
                      <a:pt x="45994" y="35719"/>
                      <a:pt x="35719" y="45994"/>
                      <a:pt x="23099" y="45994"/>
                    </a:cubicBezTo>
                    <a:cubicBezTo>
                      <a:pt x="10466" y="45994"/>
                      <a:pt x="203" y="35719"/>
                      <a:pt x="203" y="23087"/>
                    </a:cubicBezTo>
                    <a:cubicBezTo>
                      <a:pt x="203" y="10466"/>
                      <a:pt x="10466" y="191"/>
                      <a:pt x="23099" y="191"/>
                    </a:cubicBezTo>
                    <a:close/>
                    <a:moveTo>
                      <a:pt x="23099" y="0"/>
                    </a:moveTo>
                    <a:cubicBezTo>
                      <a:pt x="10359" y="0"/>
                      <a:pt x="0" y="10359"/>
                      <a:pt x="0" y="23087"/>
                    </a:cubicBezTo>
                    <a:cubicBezTo>
                      <a:pt x="0" y="35826"/>
                      <a:pt x="10359" y="46185"/>
                      <a:pt x="23099" y="46185"/>
                    </a:cubicBezTo>
                    <a:cubicBezTo>
                      <a:pt x="35826" y="46185"/>
                      <a:pt x="46197" y="35826"/>
                      <a:pt x="46197" y="23087"/>
                    </a:cubicBezTo>
                    <a:cubicBezTo>
                      <a:pt x="46197" y="10359"/>
                      <a:pt x="35838" y="0"/>
                      <a:pt x="2309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14"/>
              <p:cNvSpPr/>
              <p:nvPr/>
            </p:nvSpPr>
            <p:spPr>
              <a:xfrm>
                <a:off x="3416240" y="4187038"/>
                <a:ext cx="1394273" cy="1393888"/>
              </a:xfrm>
              <a:custGeom>
                <a:avLst/>
                <a:gdLst/>
                <a:ahLst/>
                <a:cxnLst/>
                <a:rect l="l" t="t" r="r" b="b"/>
                <a:pathLst>
                  <a:path w="43459" h="43447" extrusionOk="0">
                    <a:moveTo>
                      <a:pt x="21730" y="191"/>
                    </a:moveTo>
                    <a:cubicBezTo>
                      <a:pt x="33600" y="191"/>
                      <a:pt x="43256" y="9847"/>
                      <a:pt x="43256" y="21718"/>
                    </a:cubicBezTo>
                    <a:cubicBezTo>
                      <a:pt x="43256" y="33600"/>
                      <a:pt x="33600" y="43256"/>
                      <a:pt x="21730" y="43256"/>
                    </a:cubicBezTo>
                    <a:cubicBezTo>
                      <a:pt x="9859" y="43256"/>
                      <a:pt x="203" y="33600"/>
                      <a:pt x="203" y="21718"/>
                    </a:cubicBezTo>
                    <a:cubicBezTo>
                      <a:pt x="203" y="9847"/>
                      <a:pt x="9859" y="191"/>
                      <a:pt x="21730" y="191"/>
                    </a:cubicBezTo>
                    <a:close/>
                    <a:moveTo>
                      <a:pt x="21730" y="1"/>
                    </a:moveTo>
                    <a:cubicBezTo>
                      <a:pt x="9752" y="1"/>
                      <a:pt x="1" y="9740"/>
                      <a:pt x="1" y="21718"/>
                    </a:cubicBezTo>
                    <a:cubicBezTo>
                      <a:pt x="1" y="33707"/>
                      <a:pt x="9752" y="43446"/>
                      <a:pt x="21730" y="43446"/>
                    </a:cubicBezTo>
                    <a:cubicBezTo>
                      <a:pt x="33707" y="43446"/>
                      <a:pt x="43459" y="33707"/>
                      <a:pt x="43459" y="21718"/>
                    </a:cubicBezTo>
                    <a:cubicBezTo>
                      <a:pt x="43459" y="9740"/>
                      <a:pt x="33707" y="1"/>
                      <a:pt x="217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14"/>
              <p:cNvSpPr/>
              <p:nvPr/>
            </p:nvSpPr>
            <p:spPr>
              <a:xfrm>
                <a:off x="3460161" y="4230959"/>
                <a:ext cx="1306431" cy="1306046"/>
              </a:xfrm>
              <a:custGeom>
                <a:avLst/>
                <a:gdLst/>
                <a:ahLst/>
                <a:cxnLst/>
                <a:rect l="l" t="t" r="r" b="b"/>
                <a:pathLst>
                  <a:path w="40721" h="40709" extrusionOk="0">
                    <a:moveTo>
                      <a:pt x="20361" y="191"/>
                    </a:moveTo>
                    <a:cubicBezTo>
                      <a:pt x="31481" y="191"/>
                      <a:pt x="40518" y="9240"/>
                      <a:pt x="40518" y="20361"/>
                    </a:cubicBezTo>
                    <a:cubicBezTo>
                      <a:pt x="40518" y="31469"/>
                      <a:pt x="31481" y="40518"/>
                      <a:pt x="20361" y="40518"/>
                    </a:cubicBezTo>
                    <a:cubicBezTo>
                      <a:pt x="9240" y="40518"/>
                      <a:pt x="203" y="31469"/>
                      <a:pt x="203" y="20361"/>
                    </a:cubicBezTo>
                    <a:cubicBezTo>
                      <a:pt x="203" y="9240"/>
                      <a:pt x="9240" y="191"/>
                      <a:pt x="20361" y="191"/>
                    </a:cubicBezTo>
                    <a:close/>
                    <a:moveTo>
                      <a:pt x="20361" y="1"/>
                    </a:moveTo>
                    <a:cubicBezTo>
                      <a:pt x="9133" y="1"/>
                      <a:pt x="1" y="9121"/>
                      <a:pt x="1" y="20349"/>
                    </a:cubicBezTo>
                    <a:cubicBezTo>
                      <a:pt x="1" y="31576"/>
                      <a:pt x="9133" y="40708"/>
                      <a:pt x="20361" y="40708"/>
                    </a:cubicBezTo>
                    <a:cubicBezTo>
                      <a:pt x="31588" y="40708"/>
                      <a:pt x="40720" y="31576"/>
                      <a:pt x="40720" y="20349"/>
                    </a:cubicBezTo>
                    <a:cubicBezTo>
                      <a:pt x="40720" y="9133"/>
                      <a:pt x="31588" y="1"/>
                      <a:pt x="2036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4"/>
              <p:cNvSpPr/>
              <p:nvPr/>
            </p:nvSpPr>
            <p:spPr>
              <a:xfrm>
                <a:off x="3455958" y="4274751"/>
                <a:ext cx="1266713" cy="1218686"/>
              </a:xfrm>
              <a:custGeom>
                <a:avLst/>
                <a:gdLst/>
                <a:ahLst/>
                <a:cxnLst/>
                <a:rect l="l" t="t" r="r" b="b"/>
                <a:pathLst>
                  <a:path w="39483" h="37986" extrusionOk="0">
                    <a:moveTo>
                      <a:pt x="20492" y="196"/>
                    </a:moveTo>
                    <a:cubicBezTo>
                      <a:pt x="30862" y="208"/>
                      <a:pt x="39268" y="8613"/>
                      <a:pt x="39280" y="18984"/>
                    </a:cubicBezTo>
                    <a:cubicBezTo>
                      <a:pt x="39280" y="26592"/>
                      <a:pt x="34708" y="33438"/>
                      <a:pt x="27683" y="36355"/>
                    </a:cubicBezTo>
                    <a:cubicBezTo>
                      <a:pt x="25358" y="37316"/>
                      <a:pt x="22916" y="37784"/>
                      <a:pt x="20496" y="37784"/>
                    </a:cubicBezTo>
                    <a:cubicBezTo>
                      <a:pt x="15604" y="37784"/>
                      <a:pt x="10797" y="35875"/>
                      <a:pt x="7204" y="32283"/>
                    </a:cubicBezTo>
                    <a:cubicBezTo>
                      <a:pt x="1823" y="26901"/>
                      <a:pt x="215" y="18817"/>
                      <a:pt x="3132" y="11792"/>
                    </a:cubicBezTo>
                    <a:cubicBezTo>
                      <a:pt x="6037" y="4779"/>
                      <a:pt x="12884" y="196"/>
                      <a:pt x="20492" y="196"/>
                    </a:cubicBezTo>
                    <a:close/>
                    <a:moveTo>
                      <a:pt x="20497" y="0"/>
                    </a:moveTo>
                    <a:cubicBezTo>
                      <a:pt x="15553" y="0"/>
                      <a:pt x="10694" y="1932"/>
                      <a:pt x="7061" y="5565"/>
                    </a:cubicBezTo>
                    <a:cubicBezTo>
                      <a:pt x="1632" y="10995"/>
                      <a:pt x="1" y="19162"/>
                      <a:pt x="2942" y="26258"/>
                    </a:cubicBezTo>
                    <a:cubicBezTo>
                      <a:pt x="5883" y="33354"/>
                      <a:pt x="12812" y="37986"/>
                      <a:pt x="20492" y="37986"/>
                    </a:cubicBezTo>
                    <a:cubicBezTo>
                      <a:pt x="30969" y="37962"/>
                      <a:pt x="39470" y="29473"/>
                      <a:pt x="39482" y="18996"/>
                    </a:cubicBezTo>
                    <a:cubicBezTo>
                      <a:pt x="39482" y="11304"/>
                      <a:pt x="34851" y="4387"/>
                      <a:pt x="27754" y="1446"/>
                    </a:cubicBezTo>
                    <a:cubicBezTo>
                      <a:pt x="25406" y="473"/>
                      <a:pt x="22941" y="0"/>
                      <a:pt x="2049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4"/>
              <p:cNvSpPr/>
              <p:nvPr/>
            </p:nvSpPr>
            <p:spPr>
              <a:xfrm>
                <a:off x="3503344" y="4318608"/>
                <a:ext cx="1175374" cy="1130908"/>
              </a:xfrm>
              <a:custGeom>
                <a:avLst/>
                <a:gdLst/>
                <a:ahLst/>
                <a:cxnLst/>
                <a:rect l="l" t="t" r="r" b="b"/>
                <a:pathLst>
                  <a:path w="36636" h="35250" extrusionOk="0">
                    <a:moveTo>
                      <a:pt x="19015" y="198"/>
                    </a:moveTo>
                    <a:cubicBezTo>
                      <a:pt x="28635" y="210"/>
                      <a:pt x="36433" y="8008"/>
                      <a:pt x="36433" y="17617"/>
                    </a:cubicBezTo>
                    <a:cubicBezTo>
                      <a:pt x="36433" y="24665"/>
                      <a:pt x="32195" y="31023"/>
                      <a:pt x="25682" y="33726"/>
                    </a:cubicBezTo>
                    <a:cubicBezTo>
                      <a:pt x="23528" y="34616"/>
                      <a:pt x="21266" y="35049"/>
                      <a:pt x="19024" y="35049"/>
                    </a:cubicBezTo>
                    <a:cubicBezTo>
                      <a:pt x="14488" y="35049"/>
                      <a:pt x="10030" y="33278"/>
                      <a:pt x="6692" y="29940"/>
                    </a:cubicBezTo>
                    <a:cubicBezTo>
                      <a:pt x="1703" y="24963"/>
                      <a:pt x="215" y="17462"/>
                      <a:pt x="2917" y="10949"/>
                    </a:cubicBezTo>
                    <a:cubicBezTo>
                      <a:pt x="5608" y="4436"/>
                      <a:pt x="11966" y="198"/>
                      <a:pt x="19015" y="198"/>
                    </a:cubicBezTo>
                    <a:close/>
                    <a:moveTo>
                      <a:pt x="19021" y="1"/>
                    </a:moveTo>
                    <a:cubicBezTo>
                      <a:pt x="14435" y="1"/>
                      <a:pt x="9927" y="1793"/>
                      <a:pt x="6549" y="5163"/>
                    </a:cubicBezTo>
                    <a:cubicBezTo>
                      <a:pt x="1512" y="10199"/>
                      <a:pt x="0" y="17783"/>
                      <a:pt x="2727" y="24367"/>
                    </a:cubicBezTo>
                    <a:cubicBezTo>
                      <a:pt x="5465" y="30952"/>
                      <a:pt x="11883" y="35250"/>
                      <a:pt x="19015" y="35250"/>
                    </a:cubicBezTo>
                    <a:cubicBezTo>
                      <a:pt x="28742" y="35238"/>
                      <a:pt x="36624" y="27356"/>
                      <a:pt x="36636" y="17617"/>
                    </a:cubicBezTo>
                    <a:cubicBezTo>
                      <a:pt x="36636" y="10497"/>
                      <a:pt x="32338" y="4067"/>
                      <a:pt x="25754" y="1341"/>
                    </a:cubicBezTo>
                    <a:cubicBezTo>
                      <a:pt x="23575" y="439"/>
                      <a:pt x="21289" y="1"/>
                      <a:pt x="1902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4"/>
              <p:cNvSpPr/>
              <p:nvPr/>
            </p:nvSpPr>
            <p:spPr>
              <a:xfrm>
                <a:off x="3550698" y="4362497"/>
                <a:ext cx="1084100" cy="1043098"/>
              </a:xfrm>
              <a:custGeom>
                <a:avLst/>
                <a:gdLst/>
                <a:ahLst/>
                <a:cxnLst/>
                <a:rect l="l" t="t" r="r" b="b"/>
                <a:pathLst>
                  <a:path w="33791" h="32513" extrusionOk="0">
                    <a:moveTo>
                      <a:pt x="17539" y="199"/>
                    </a:moveTo>
                    <a:cubicBezTo>
                      <a:pt x="26397" y="211"/>
                      <a:pt x="33588" y="7390"/>
                      <a:pt x="33588" y="16249"/>
                    </a:cubicBezTo>
                    <a:cubicBezTo>
                      <a:pt x="33588" y="22749"/>
                      <a:pt x="29683" y="28607"/>
                      <a:pt x="23682" y="31084"/>
                    </a:cubicBezTo>
                    <a:cubicBezTo>
                      <a:pt x="21693" y="31909"/>
                      <a:pt x="19604" y="32310"/>
                      <a:pt x="17533" y="32310"/>
                    </a:cubicBezTo>
                    <a:cubicBezTo>
                      <a:pt x="13357" y="32310"/>
                      <a:pt x="9252" y="30679"/>
                      <a:pt x="6180" y="27607"/>
                    </a:cubicBezTo>
                    <a:cubicBezTo>
                      <a:pt x="1596" y="23011"/>
                      <a:pt x="215" y="16106"/>
                      <a:pt x="2703" y="10105"/>
                    </a:cubicBezTo>
                    <a:cubicBezTo>
                      <a:pt x="5192" y="4104"/>
                      <a:pt x="11038" y="199"/>
                      <a:pt x="17539" y="199"/>
                    </a:cubicBezTo>
                    <a:close/>
                    <a:moveTo>
                      <a:pt x="17544" y="0"/>
                    </a:moveTo>
                    <a:cubicBezTo>
                      <a:pt x="13314" y="0"/>
                      <a:pt x="9156" y="1652"/>
                      <a:pt x="6049" y="4759"/>
                    </a:cubicBezTo>
                    <a:cubicBezTo>
                      <a:pt x="1394" y="9414"/>
                      <a:pt x="1" y="16403"/>
                      <a:pt x="2525" y="22476"/>
                    </a:cubicBezTo>
                    <a:cubicBezTo>
                      <a:pt x="5037" y="28548"/>
                      <a:pt x="10966" y="32513"/>
                      <a:pt x="17539" y="32513"/>
                    </a:cubicBezTo>
                    <a:cubicBezTo>
                      <a:pt x="26516" y="32501"/>
                      <a:pt x="33779" y="25226"/>
                      <a:pt x="33791" y="16249"/>
                    </a:cubicBezTo>
                    <a:cubicBezTo>
                      <a:pt x="33791" y="9676"/>
                      <a:pt x="29826" y="3747"/>
                      <a:pt x="23754" y="1235"/>
                    </a:cubicBezTo>
                    <a:cubicBezTo>
                      <a:pt x="21745" y="404"/>
                      <a:pt x="19636" y="0"/>
                      <a:pt x="1754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4"/>
              <p:cNvSpPr/>
              <p:nvPr/>
            </p:nvSpPr>
            <p:spPr>
              <a:xfrm>
                <a:off x="3598084" y="4406354"/>
                <a:ext cx="992793" cy="955321"/>
              </a:xfrm>
              <a:custGeom>
                <a:avLst/>
                <a:gdLst/>
                <a:ahLst/>
                <a:cxnLst/>
                <a:rect l="l" t="t" r="r" b="b"/>
                <a:pathLst>
                  <a:path w="30945" h="29777" extrusionOk="0">
                    <a:moveTo>
                      <a:pt x="16062" y="201"/>
                    </a:moveTo>
                    <a:cubicBezTo>
                      <a:pt x="24170" y="213"/>
                      <a:pt x="30742" y="6773"/>
                      <a:pt x="30754" y="14894"/>
                    </a:cubicBezTo>
                    <a:cubicBezTo>
                      <a:pt x="30754" y="20835"/>
                      <a:pt x="27170" y="26181"/>
                      <a:pt x="21681" y="28455"/>
                    </a:cubicBezTo>
                    <a:cubicBezTo>
                      <a:pt x="19862" y="29209"/>
                      <a:pt x="17950" y="29575"/>
                      <a:pt x="16055" y="29575"/>
                    </a:cubicBezTo>
                    <a:cubicBezTo>
                      <a:pt x="12235" y="29575"/>
                      <a:pt x="8481" y="28085"/>
                      <a:pt x="5679" y="25276"/>
                    </a:cubicBezTo>
                    <a:cubicBezTo>
                      <a:pt x="1476" y="21073"/>
                      <a:pt x="214" y="14751"/>
                      <a:pt x="2488" y="9262"/>
                    </a:cubicBezTo>
                    <a:cubicBezTo>
                      <a:pt x="4763" y="3773"/>
                      <a:pt x="10120" y="201"/>
                      <a:pt x="16062" y="201"/>
                    </a:cubicBezTo>
                    <a:close/>
                    <a:moveTo>
                      <a:pt x="16066" y="1"/>
                    </a:moveTo>
                    <a:cubicBezTo>
                      <a:pt x="12191" y="1"/>
                      <a:pt x="8381" y="1512"/>
                      <a:pt x="5536" y="4357"/>
                    </a:cubicBezTo>
                    <a:cubicBezTo>
                      <a:pt x="1274" y="8619"/>
                      <a:pt x="0" y="15024"/>
                      <a:pt x="2310" y="20585"/>
                    </a:cubicBezTo>
                    <a:cubicBezTo>
                      <a:pt x="4608" y="26145"/>
                      <a:pt x="10037" y="29776"/>
                      <a:pt x="16062" y="29776"/>
                    </a:cubicBezTo>
                    <a:cubicBezTo>
                      <a:pt x="24277" y="29764"/>
                      <a:pt x="30933" y="23109"/>
                      <a:pt x="30944" y="14882"/>
                    </a:cubicBezTo>
                    <a:cubicBezTo>
                      <a:pt x="30944" y="8869"/>
                      <a:pt x="27325" y="3440"/>
                      <a:pt x="21753" y="1130"/>
                    </a:cubicBezTo>
                    <a:cubicBezTo>
                      <a:pt x="19914" y="370"/>
                      <a:pt x="17982" y="1"/>
                      <a:pt x="1606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4"/>
              <p:cNvSpPr/>
              <p:nvPr/>
            </p:nvSpPr>
            <p:spPr>
              <a:xfrm>
                <a:off x="3645437" y="4450339"/>
                <a:ext cx="901518" cy="867415"/>
              </a:xfrm>
              <a:custGeom>
                <a:avLst/>
                <a:gdLst/>
                <a:ahLst/>
                <a:cxnLst/>
                <a:rect l="l" t="t" r="r" b="b"/>
                <a:pathLst>
                  <a:path w="28100" h="27037" extrusionOk="0">
                    <a:moveTo>
                      <a:pt x="14586" y="199"/>
                    </a:moveTo>
                    <a:cubicBezTo>
                      <a:pt x="21944" y="199"/>
                      <a:pt x="27897" y="6164"/>
                      <a:pt x="27909" y="13523"/>
                    </a:cubicBezTo>
                    <a:cubicBezTo>
                      <a:pt x="27909" y="18904"/>
                      <a:pt x="24658" y="23762"/>
                      <a:pt x="19681" y="25822"/>
                    </a:cubicBezTo>
                    <a:cubicBezTo>
                      <a:pt x="18031" y="26505"/>
                      <a:pt x="16299" y="26837"/>
                      <a:pt x="14581" y="26837"/>
                    </a:cubicBezTo>
                    <a:cubicBezTo>
                      <a:pt x="11118" y="26837"/>
                      <a:pt x="7714" y="25487"/>
                      <a:pt x="5168" y="22940"/>
                    </a:cubicBezTo>
                    <a:cubicBezTo>
                      <a:pt x="1358" y="19130"/>
                      <a:pt x="215" y="13392"/>
                      <a:pt x="2275" y="8415"/>
                    </a:cubicBezTo>
                    <a:cubicBezTo>
                      <a:pt x="4334" y="3438"/>
                      <a:pt x="9192" y="199"/>
                      <a:pt x="14586" y="199"/>
                    </a:cubicBezTo>
                    <a:close/>
                    <a:moveTo>
                      <a:pt x="14581" y="1"/>
                    </a:moveTo>
                    <a:cubicBezTo>
                      <a:pt x="11067" y="1"/>
                      <a:pt x="7612" y="1375"/>
                      <a:pt x="5025" y="3962"/>
                    </a:cubicBezTo>
                    <a:cubicBezTo>
                      <a:pt x="1155" y="7819"/>
                      <a:pt x="0" y="13642"/>
                      <a:pt x="2096" y="18690"/>
                    </a:cubicBezTo>
                    <a:cubicBezTo>
                      <a:pt x="4191" y="23738"/>
                      <a:pt x="9121" y="27036"/>
                      <a:pt x="14586" y="27036"/>
                    </a:cubicBezTo>
                    <a:cubicBezTo>
                      <a:pt x="22051" y="27024"/>
                      <a:pt x="28099" y="20976"/>
                      <a:pt x="28099" y="13523"/>
                    </a:cubicBezTo>
                    <a:cubicBezTo>
                      <a:pt x="28099" y="8046"/>
                      <a:pt x="24813" y="3116"/>
                      <a:pt x="19753" y="1033"/>
                    </a:cubicBezTo>
                    <a:cubicBezTo>
                      <a:pt x="18080" y="338"/>
                      <a:pt x="16323" y="1"/>
                      <a:pt x="1458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14"/>
              <p:cNvSpPr/>
              <p:nvPr/>
            </p:nvSpPr>
            <p:spPr>
              <a:xfrm>
                <a:off x="3692791" y="4494228"/>
                <a:ext cx="810211" cy="779573"/>
              </a:xfrm>
              <a:custGeom>
                <a:avLst/>
                <a:gdLst/>
                <a:ahLst/>
                <a:cxnLst/>
                <a:rect l="l" t="t" r="r" b="b"/>
                <a:pathLst>
                  <a:path w="25254" h="24299" extrusionOk="0">
                    <a:moveTo>
                      <a:pt x="13110" y="201"/>
                    </a:moveTo>
                    <a:cubicBezTo>
                      <a:pt x="19706" y="201"/>
                      <a:pt x="25052" y="5547"/>
                      <a:pt x="25063" y="12155"/>
                    </a:cubicBezTo>
                    <a:cubicBezTo>
                      <a:pt x="25063" y="16988"/>
                      <a:pt x="22146" y="21346"/>
                      <a:pt x="17682" y="23192"/>
                    </a:cubicBezTo>
                    <a:cubicBezTo>
                      <a:pt x="16202" y="23803"/>
                      <a:pt x="14648" y="24101"/>
                      <a:pt x="13107" y="24101"/>
                    </a:cubicBezTo>
                    <a:cubicBezTo>
                      <a:pt x="9997" y="24101"/>
                      <a:pt x="6941" y="22889"/>
                      <a:pt x="4656" y="20596"/>
                    </a:cubicBezTo>
                    <a:cubicBezTo>
                      <a:pt x="1239" y="17179"/>
                      <a:pt x="215" y="12035"/>
                      <a:pt x="2061" y="7571"/>
                    </a:cubicBezTo>
                    <a:cubicBezTo>
                      <a:pt x="3918" y="3106"/>
                      <a:pt x="8276" y="201"/>
                      <a:pt x="13110" y="201"/>
                    </a:cubicBezTo>
                    <a:close/>
                    <a:moveTo>
                      <a:pt x="13108" y="0"/>
                    </a:moveTo>
                    <a:cubicBezTo>
                      <a:pt x="9944" y="0"/>
                      <a:pt x="6838" y="1234"/>
                      <a:pt x="4513" y="3558"/>
                    </a:cubicBezTo>
                    <a:cubicBezTo>
                      <a:pt x="1049" y="7035"/>
                      <a:pt x="1" y="12262"/>
                      <a:pt x="1882" y="16798"/>
                    </a:cubicBezTo>
                    <a:cubicBezTo>
                      <a:pt x="3763" y="21334"/>
                      <a:pt x="8192" y="24299"/>
                      <a:pt x="13110" y="24299"/>
                    </a:cubicBezTo>
                    <a:cubicBezTo>
                      <a:pt x="19813" y="24287"/>
                      <a:pt x="25254" y="18858"/>
                      <a:pt x="25254" y="12155"/>
                    </a:cubicBezTo>
                    <a:cubicBezTo>
                      <a:pt x="25254" y="7237"/>
                      <a:pt x="22301" y="2808"/>
                      <a:pt x="17765" y="927"/>
                    </a:cubicBezTo>
                    <a:cubicBezTo>
                      <a:pt x="16258" y="304"/>
                      <a:pt x="14676" y="0"/>
                      <a:pt x="131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14"/>
              <p:cNvSpPr/>
              <p:nvPr/>
            </p:nvSpPr>
            <p:spPr>
              <a:xfrm>
                <a:off x="3740177" y="4538084"/>
                <a:ext cx="719290" cy="691795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21563" extrusionOk="0">
                    <a:moveTo>
                      <a:pt x="11633" y="191"/>
                    </a:moveTo>
                    <a:cubicBezTo>
                      <a:pt x="17479" y="203"/>
                      <a:pt x="22205" y="4942"/>
                      <a:pt x="22217" y="10776"/>
                    </a:cubicBezTo>
                    <a:cubicBezTo>
                      <a:pt x="22217" y="15062"/>
                      <a:pt x="19634" y="18919"/>
                      <a:pt x="15681" y="20563"/>
                    </a:cubicBezTo>
                    <a:cubicBezTo>
                      <a:pt x="14374" y="21102"/>
                      <a:pt x="13002" y="21364"/>
                      <a:pt x="11642" y="21364"/>
                    </a:cubicBezTo>
                    <a:cubicBezTo>
                      <a:pt x="8886" y="21364"/>
                      <a:pt x="6176" y="20289"/>
                      <a:pt x="4144" y="18265"/>
                    </a:cubicBezTo>
                    <a:cubicBezTo>
                      <a:pt x="1119" y="15240"/>
                      <a:pt x="215" y="10692"/>
                      <a:pt x="1858" y="6728"/>
                    </a:cubicBezTo>
                    <a:cubicBezTo>
                      <a:pt x="3489" y="2775"/>
                      <a:pt x="7346" y="191"/>
                      <a:pt x="11633" y="191"/>
                    </a:cubicBezTo>
                    <a:close/>
                    <a:moveTo>
                      <a:pt x="11626" y="1"/>
                    </a:moveTo>
                    <a:cubicBezTo>
                      <a:pt x="8821" y="1"/>
                      <a:pt x="6062" y="1094"/>
                      <a:pt x="4001" y="3156"/>
                    </a:cubicBezTo>
                    <a:cubicBezTo>
                      <a:pt x="917" y="6239"/>
                      <a:pt x="0" y="10883"/>
                      <a:pt x="1667" y="14907"/>
                    </a:cubicBezTo>
                    <a:cubicBezTo>
                      <a:pt x="3334" y="18943"/>
                      <a:pt x="7275" y="21563"/>
                      <a:pt x="11633" y="21563"/>
                    </a:cubicBezTo>
                    <a:cubicBezTo>
                      <a:pt x="17586" y="21563"/>
                      <a:pt x="22408" y="16729"/>
                      <a:pt x="22420" y="10788"/>
                    </a:cubicBezTo>
                    <a:cubicBezTo>
                      <a:pt x="22420" y="6418"/>
                      <a:pt x="19788" y="2489"/>
                      <a:pt x="15752" y="822"/>
                    </a:cubicBezTo>
                    <a:cubicBezTo>
                      <a:pt x="14418" y="270"/>
                      <a:pt x="13017" y="1"/>
                      <a:pt x="116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14"/>
              <p:cNvSpPr/>
              <p:nvPr/>
            </p:nvSpPr>
            <p:spPr>
              <a:xfrm>
                <a:off x="3787531" y="4581973"/>
                <a:ext cx="628015" cy="603985"/>
              </a:xfrm>
              <a:custGeom>
                <a:avLst/>
                <a:gdLst/>
                <a:ahLst/>
                <a:cxnLst/>
                <a:rect l="l" t="t" r="r" b="b"/>
                <a:pathLst>
                  <a:path w="19575" h="18826" extrusionOk="0">
                    <a:moveTo>
                      <a:pt x="10157" y="192"/>
                    </a:moveTo>
                    <a:cubicBezTo>
                      <a:pt x="15241" y="204"/>
                      <a:pt x="19372" y="4324"/>
                      <a:pt x="19372" y="9408"/>
                    </a:cubicBezTo>
                    <a:cubicBezTo>
                      <a:pt x="19372" y="13146"/>
                      <a:pt x="17122" y="16504"/>
                      <a:pt x="13681" y="17932"/>
                    </a:cubicBezTo>
                    <a:cubicBezTo>
                      <a:pt x="12544" y="18405"/>
                      <a:pt x="11349" y="18634"/>
                      <a:pt x="10164" y="18634"/>
                    </a:cubicBezTo>
                    <a:cubicBezTo>
                      <a:pt x="7764" y="18634"/>
                      <a:pt x="5402" y="17694"/>
                      <a:pt x="3632" y="15932"/>
                    </a:cubicBezTo>
                    <a:cubicBezTo>
                      <a:pt x="1001" y="13289"/>
                      <a:pt x="215" y="9336"/>
                      <a:pt x="1644" y="5883"/>
                    </a:cubicBezTo>
                    <a:cubicBezTo>
                      <a:pt x="3060" y="2442"/>
                      <a:pt x="6430" y="192"/>
                      <a:pt x="10157" y="192"/>
                    </a:cubicBezTo>
                    <a:close/>
                    <a:moveTo>
                      <a:pt x="10152" y="0"/>
                    </a:moveTo>
                    <a:cubicBezTo>
                      <a:pt x="7705" y="0"/>
                      <a:pt x="5300" y="953"/>
                      <a:pt x="3501" y="2752"/>
                    </a:cubicBezTo>
                    <a:cubicBezTo>
                      <a:pt x="810" y="5455"/>
                      <a:pt x="1" y="9503"/>
                      <a:pt x="1453" y="13015"/>
                    </a:cubicBezTo>
                    <a:cubicBezTo>
                      <a:pt x="2918" y="16539"/>
                      <a:pt x="6347" y="18825"/>
                      <a:pt x="10157" y="18825"/>
                    </a:cubicBezTo>
                    <a:cubicBezTo>
                      <a:pt x="15348" y="18825"/>
                      <a:pt x="19563" y="14611"/>
                      <a:pt x="19574" y="9408"/>
                    </a:cubicBezTo>
                    <a:cubicBezTo>
                      <a:pt x="19574" y="5610"/>
                      <a:pt x="17277" y="2169"/>
                      <a:pt x="13752" y="716"/>
                    </a:cubicBezTo>
                    <a:cubicBezTo>
                      <a:pt x="12588" y="235"/>
                      <a:pt x="11365" y="0"/>
                      <a:pt x="1015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14"/>
              <p:cNvSpPr/>
              <p:nvPr/>
            </p:nvSpPr>
            <p:spPr>
              <a:xfrm>
                <a:off x="3834885" y="4625862"/>
                <a:ext cx="536740" cy="516175"/>
              </a:xfrm>
              <a:custGeom>
                <a:avLst/>
                <a:gdLst/>
                <a:ahLst/>
                <a:cxnLst/>
                <a:rect l="l" t="t" r="r" b="b"/>
                <a:pathLst>
                  <a:path w="16730" h="16089" extrusionOk="0">
                    <a:moveTo>
                      <a:pt x="8681" y="193"/>
                    </a:moveTo>
                    <a:cubicBezTo>
                      <a:pt x="13014" y="205"/>
                      <a:pt x="16527" y="3718"/>
                      <a:pt x="16527" y="8052"/>
                    </a:cubicBezTo>
                    <a:cubicBezTo>
                      <a:pt x="16527" y="11219"/>
                      <a:pt x="14622" y="14088"/>
                      <a:pt x="11681" y="15302"/>
                    </a:cubicBezTo>
                    <a:cubicBezTo>
                      <a:pt x="10713" y="15704"/>
                      <a:pt x="9696" y="15898"/>
                      <a:pt x="8688" y="15898"/>
                    </a:cubicBezTo>
                    <a:cubicBezTo>
                      <a:pt x="6643" y="15898"/>
                      <a:pt x="4631" y="15099"/>
                      <a:pt x="3132" y="13600"/>
                    </a:cubicBezTo>
                    <a:cubicBezTo>
                      <a:pt x="882" y="11350"/>
                      <a:pt x="215" y="7980"/>
                      <a:pt x="1430" y="5039"/>
                    </a:cubicBezTo>
                    <a:cubicBezTo>
                      <a:pt x="2644" y="2110"/>
                      <a:pt x="5502" y="193"/>
                      <a:pt x="8681" y="193"/>
                    </a:cubicBezTo>
                    <a:close/>
                    <a:moveTo>
                      <a:pt x="8678" y="0"/>
                    </a:moveTo>
                    <a:cubicBezTo>
                      <a:pt x="6585" y="0"/>
                      <a:pt x="4526" y="815"/>
                      <a:pt x="2989" y="2360"/>
                    </a:cubicBezTo>
                    <a:cubicBezTo>
                      <a:pt x="692" y="4658"/>
                      <a:pt x="1" y="8123"/>
                      <a:pt x="1251" y="11123"/>
                    </a:cubicBezTo>
                    <a:cubicBezTo>
                      <a:pt x="2489" y="14136"/>
                      <a:pt x="5430" y="16088"/>
                      <a:pt x="8681" y="16088"/>
                    </a:cubicBezTo>
                    <a:cubicBezTo>
                      <a:pt x="13122" y="16088"/>
                      <a:pt x="16717" y="12493"/>
                      <a:pt x="16729" y="8052"/>
                    </a:cubicBezTo>
                    <a:cubicBezTo>
                      <a:pt x="16729" y="4789"/>
                      <a:pt x="14765" y="1860"/>
                      <a:pt x="11752" y="610"/>
                    </a:cubicBezTo>
                    <a:cubicBezTo>
                      <a:pt x="10759" y="200"/>
                      <a:pt x="9714" y="0"/>
                      <a:pt x="867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14"/>
              <p:cNvSpPr/>
              <p:nvPr/>
            </p:nvSpPr>
            <p:spPr>
              <a:xfrm>
                <a:off x="3882270" y="4669558"/>
                <a:ext cx="445401" cy="428558"/>
              </a:xfrm>
              <a:custGeom>
                <a:avLst/>
                <a:gdLst/>
                <a:ahLst/>
                <a:cxnLst/>
                <a:rect l="l" t="t" r="r" b="b"/>
                <a:pathLst>
                  <a:path w="13883" h="13358" extrusionOk="0">
                    <a:moveTo>
                      <a:pt x="7204" y="201"/>
                    </a:moveTo>
                    <a:cubicBezTo>
                      <a:pt x="10775" y="201"/>
                      <a:pt x="13681" y="3106"/>
                      <a:pt x="13681" y="6690"/>
                    </a:cubicBezTo>
                    <a:cubicBezTo>
                      <a:pt x="13681" y="9309"/>
                      <a:pt x="12109" y="11666"/>
                      <a:pt x="9680" y="12666"/>
                    </a:cubicBezTo>
                    <a:cubicBezTo>
                      <a:pt x="8879" y="13002"/>
                      <a:pt x="8037" y="13165"/>
                      <a:pt x="7202" y="13165"/>
                    </a:cubicBezTo>
                    <a:cubicBezTo>
                      <a:pt x="5518" y="13165"/>
                      <a:pt x="3861" y="12503"/>
                      <a:pt x="2620" y="11262"/>
                    </a:cubicBezTo>
                    <a:cubicBezTo>
                      <a:pt x="762" y="9416"/>
                      <a:pt x="215" y="6630"/>
                      <a:pt x="1215" y="4201"/>
                    </a:cubicBezTo>
                    <a:cubicBezTo>
                      <a:pt x="2215" y="1784"/>
                      <a:pt x="4584" y="201"/>
                      <a:pt x="7204" y="201"/>
                    </a:cubicBezTo>
                    <a:close/>
                    <a:moveTo>
                      <a:pt x="7202" y="0"/>
                    </a:moveTo>
                    <a:cubicBezTo>
                      <a:pt x="5467" y="0"/>
                      <a:pt x="3759" y="681"/>
                      <a:pt x="2477" y="1963"/>
                    </a:cubicBezTo>
                    <a:cubicBezTo>
                      <a:pt x="572" y="3868"/>
                      <a:pt x="0" y="6749"/>
                      <a:pt x="1036" y="9237"/>
                    </a:cubicBezTo>
                    <a:cubicBezTo>
                      <a:pt x="2056" y="11729"/>
                      <a:pt x="4483" y="13357"/>
                      <a:pt x="7174" y="13357"/>
                    </a:cubicBezTo>
                    <a:cubicBezTo>
                      <a:pt x="7184" y="13357"/>
                      <a:pt x="7194" y="13357"/>
                      <a:pt x="7204" y="13357"/>
                    </a:cubicBezTo>
                    <a:cubicBezTo>
                      <a:pt x="10895" y="13357"/>
                      <a:pt x="13871" y="10369"/>
                      <a:pt x="13883" y="6690"/>
                    </a:cubicBezTo>
                    <a:cubicBezTo>
                      <a:pt x="13883" y="3987"/>
                      <a:pt x="12252" y="1546"/>
                      <a:pt x="9752" y="510"/>
                    </a:cubicBezTo>
                    <a:cubicBezTo>
                      <a:pt x="8927" y="167"/>
                      <a:pt x="8062" y="0"/>
                      <a:pt x="720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4"/>
              <p:cNvSpPr/>
              <p:nvPr/>
            </p:nvSpPr>
            <p:spPr>
              <a:xfrm>
                <a:off x="3929624" y="4713511"/>
                <a:ext cx="354127" cy="341037"/>
              </a:xfrm>
              <a:custGeom>
                <a:avLst/>
                <a:gdLst/>
                <a:ahLst/>
                <a:cxnLst/>
                <a:rect l="l" t="t" r="r" b="b"/>
                <a:pathLst>
                  <a:path w="11038" h="10630" extrusionOk="0">
                    <a:moveTo>
                      <a:pt x="5728" y="200"/>
                    </a:moveTo>
                    <a:cubicBezTo>
                      <a:pt x="8549" y="200"/>
                      <a:pt x="10835" y="2486"/>
                      <a:pt x="10835" y="5308"/>
                    </a:cubicBezTo>
                    <a:cubicBezTo>
                      <a:pt x="10835" y="7379"/>
                      <a:pt x="9597" y="9249"/>
                      <a:pt x="7680" y="10034"/>
                    </a:cubicBezTo>
                    <a:cubicBezTo>
                      <a:pt x="7048" y="10299"/>
                      <a:pt x="6384" y="10427"/>
                      <a:pt x="5725" y="10427"/>
                    </a:cubicBezTo>
                    <a:cubicBezTo>
                      <a:pt x="4395" y="10427"/>
                      <a:pt x="3087" y="9906"/>
                      <a:pt x="2108" y="8927"/>
                    </a:cubicBezTo>
                    <a:cubicBezTo>
                      <a:pt x="644" y="7463"/>
                      <a:pt x="215" y="5272"/>
                      <a:pt x="1001" y="3355"/>
                    </a:cubicBezTo>
                    <a:cubicBezTo>
                      <a:pt x="1799" y="1450"/>
                      <a:pt x="3656" y="200"/>
                      <a:pt x="5728" y="200"/>
                    </a:cubicBezTo>
                    <a:close/>
                    <a:moveTo>
                      <a:pt x="5739" y="0"/>
                    </a:moveTo>
                    <a:cubicBezTo>
                      <a:pt x="4353" y="0"/>
                      <a:pt x="2991" y="543"/>
                      <a:pt x="1977" y="1557"/>
                    </a:cubicBezTo>
                    <a:cubicBezTo>
                      <a:pt x="453" y="3081"/>
                      <a:pt x="1" y="5367"/>
                      <a:pt x="822" y="7344"/>
                    </a:cubicBezTo>
                    <a:cubicBezTo>
                      <a:pt x="1644" y="9332"/>
                      <a:pt x="3584" y="10618"/>
                      <a:pt x="5728" y="10630"/>
                    </a:cubicBezTo>
                    <a:cubicBezTo>
                      <a:pt x="8657" y="10618"/>
                      <a:pt x="11038" y="8248"/>
                      <a:pt x="11038" y="5308"/>
                    </a:cubicBezTo>
                    <a:cubicBezTo>
                      <a:pt x="11038" y="3164"/>
                      <a:pt x="9740" y="1224"/>
                      <a:pt x="7764" y="402"/>
                    </a:cubicBezTo>
                    <a:cubicBezTo>
                      <a:pt x="7108" y="132"/>
                      <a:pt x="6421" y="0"/>
                      <a:pt x="5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4"/>
              <p:cNvSpPr/>
              <p:nvPr/>
            </p:nvSpPr>
            <p:spPr>
              <a:xfrm>
                <a:off x="3944158" y="4757208"/>
                <a:ext cx="295672" cy="253420"/>
              </a:xfrm>
              <a:custGeom>
                <a:avLst/>
                <a:gdLst/>
                <a:ahLst/>
                <a:cxnLst/>
                <a:rect l="l" t="t" r="r" b="b"/>
                <a:pathLst>
                  <a:path w="9216" h="7899" extrusionOk="0">
                    <a:moveTo>
                      <a:pt x="5275" y="207"/>
                    </a:moveTo>
                    <a:cubicBezTo>
                      <a:pt x="7346" y="207"/>
                      <a:pt x="9013" y="1886"/>
                      <a:pt x="9013" y="3958"/>
                    </a:cubicBezTo>
                    <a:cubicBezTo>
                      <a:pt x="9013" y="6213"/>
                      <a:pt x="7172" y="7705"/>
                      <a:pt x="5247" y="7705"/>
                    </a:cubicBezTo>
                    <a:cubicBezTo>
                      <a:pt x="4326" y="7705"/>
                      <a:pt x="3386" y="7363"/>
                      <a:pt x="2620" y="6601"/>
                    </a:cubicBezTo>
                    <a:cubicBezTo>
                      <a:pt x="262" y="4243"/>
                      <a:pt x="1941" y="207"/>
                      <a:pt x="5275" y="207"/>
                    </a:cubicBezTo>
                    <a:close/>
                    <a:moveTo>
                      <a:pt x="5243" y="0"/>
                    </a:moveTo>
                    <a:cubicBezTo>
                      <a:pt x="4275" y="0"/>
                      <a:pt x="3289" y="359"/>
                      <a:pt x="2489" y="1160"/>
                    </a:cubicBezTo>
                    <a:cubicBezTo>
                      <a:pt x="0" y="3648"/>
                      <a:pt x="1762" y="7898"/>
                      <a:pt x="5275" y="7898"/>
                    </a:cubicBezTo>
                    <a:cubicBezTo>
                      <a:pt x="7453" y="7887"/>
                      <a:pt x="9216" y="6124"/>
                      <a:pt x="9216" y="3958"/>
                    </a:cubicBezTo>
                    <a:cubicBezTo>
                      <a:pt x="9216" y="1573"/>
                      <a:pt x="7269" y="0"/>
                      <a:pt x="524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4"/>
              <p:cNvSpPr/>
              <p:nvPr/>
            </p:nvSpPr>
            <p:spPr>
              <a:xfrm>
                <a:off x="4002965" y="4801193"/>
                <a:ext cx="192944" cy="165514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59" extrusionOk="0">
                    <a:moveTo>
                      <a:pt x="3442" y="205"/>
                    </a:moveTo>
                    <a:cubicBezTo>
                      <a:pt x="4751" y="205"/>
                      <a:pt x="5811" y="1265"/>
                      <a:pt x="5823" y="2587"/>
                    </a:cubicBezTo>
                    <a:cubicBezTo>
                      <a:pt x="5823" y="4014"/>
                      <a:pt x="4643" y="4961"/>
                      <a:pt x="3419" y="4961"/>
                    </a:cubicBezTo>
                    <a:cubicBezTo>
                      <a:pt x="2836" y="4961"/>
                      <a:pt x="2243" y="4746"/>
                      <a:pt x="1763" y="4265"/>
                    </a:cubicBezTo>
                    <a:cubicBezTo>
                      <a:pt x="263" y="2765"/>
                      <a:pt x="1322" y="205"/>
                      <a:pt x="3442" y="205"/>
                    </a:cubicBezTo>
                    <a:close/>
                    <a:moveTo>
                      <a:pt x="3422" y="1"/>
                    </a:moveTo>
                    <a:cubicBezTo>
                      <a:pt x="2789" y="1"/>
                      <a:pt x="2144" y="237"/>
                      <a:pt x="1620" y="765"/>
                    </a:cubicBezTo>
                    <a:cubicBezTo>
                      <a:pt x="1" y="2384"/>
                      <a:pt x="1144" y="5158"/>
                      <a:pt x="3442" y="5158"/>
                    </a:cubicBezTo>
                    <a:cubicBezTo>
                      <a:pt x="4858" y="5158"/>
                      <a:pt x="6013" y="4003"/>
                      <a:pt x="6013" y="2587"/>
                    </a:cubicBezTo>
                    <a:cubicBezTo>
                      <a:pt x="6013" y="1032"/>
                      <a:pt x="4744" y="1"/>
                      <a:pt x="342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4"/>
              <p:cNvSpPr/>
              <p:nvPr/>
            </p:nvSpPr>
            <p:spPr>
              <a:xfrm>
                <a:off x="4061804" y="4845178"/>
                <a:ext cx="90184" cy="77608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2419" extrusionOk="0">
                    <a:moveTo>
                      <a:pt x="1608" y="203"/>
                    </a:moveTo>
                    <a:cubicBezTo>
                      <a:pt x="2167" y="203"/>
                      <a:pt x="2620" y="656"/>
                      <a:pt x="2620" y="1204"/>
                    </a:cubicBezTo>
                    <a:cubicBezTo>
                      <a:pt x="2620" y="1815"/>
                      <a:pt x="2120" y="2220"/>
                      <a:pt x="1601" y="2220"/>
                    </a:cubicBezTo>
                    <a:cubicBezTo>
                      <a:pt x="1351" y="2220"/>
                      <a:pt x="1098" y="2127"/>
                      <a:pt x="893" y="1918"/>
                    </a:cubicBezTo>
                    <a:cubicBezTo>
                      <a:pt x="262" y="1287"/>
                      <a:pt x="703" y="203"/>
                      <a:pt x="1608" y="203"/>
                    </a:cubicBezTo>
                    <a:close/>
                    <a:moveTo>
                      <a:pt x="1597" y="1"/>
                    </a:moveTo>
                    <a:cubicBezTo>
                      <a:pt x="1300" y="1"/>
                      <a:pt x="997" y="111"/>
                      <a:pt x="750" y="358"/>
                    </a:cubicBezTo>
                    <a:cubicBezTo>
                      <a:pt x="0" y="1120"/>
                      <a:pt x="536" y="2418"/>
                      <a:pt x="1608" y="2418"/>
                    </a:cubicBezTo>
                    <a:cubicBezTo>
                      <a:pt x="2274" y="2418"/>
                      <a:pt x="2810" y="1870"/>
                      <a:pt x="2810" y="1216"/>
                    </a:cubicBezTo>
                    <a:cubicBezTo>
                      <a:pt x="2810" y="483"/>
                      <a:pt x="2217" y="1"/>
                      <a:pt x="15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4"/>
              <p:cNvSpPr/>
              <p:nvPr/>
            </p:nvSpPr>
            <p:spPr>
              <a:xfrm>
                <a:off x="3784098" y="4578572"/>
                <a:ext cx="634496" cy="610787"/>
              </a:xfrm>
              <a:custGeom>
                <a:avLst/>
                <a:gdLst/>
                <a:ahLst/>
                <a:cxnLst/>
                <a:rect l="l" t="t" r="r" b="b"/>
                <a:pathLst>
                  <a:path w="19777" h="19038" extrusionOk="0">
                    <a:moveTo>
                      <a:pt x="10264" y="1"/>
                    </a:moveTo>
                    <a:cubicBezTo>
                      <a:pt x="6418" y="1"/>
                      <a:pt x="2941" y="2322"/>
                      <a:pt x="1477" y="5882"/>
                    </a:cubicBezTo>
                    <a:cubicBezTo>
                      <a:pt x="0" y="9430"/>
                      <a:pt x="810" y="13526"/>
                      <a:pt x="3537" y="16253"/>
                    </a:cubicBezTo>
                    <a:cubicBezTo>
                      <a:pt x="5353" y="18069"/>
                      <a:pt x="7788" y="19038"/>
                      <a:pt x="10267" y="19038"/>
                    </a:cubicBezTo>
                    <a:cubicBezTo>
                      <a:pt x="11492" y="19038"/>
                      <a:pt x="12729" y="18801"/>
                      <a:pt x="13907" y="18312"/>
                    </a:cubicBezTo>
                    <a:cubicBezTo>
                      <a:pt x="17455" y="16836"/>
                      <a:pt x="19777" y="13371"/>
                      <a:pt x="19777" y="9514"/>
                    </a:cubicBezTo>
                    <a:cubicBezTo>
                      <a:pt x="19777" y="4263"/>
                      <a:pt x="15514" y="1"/>
                      <a:pt x="102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9" name="Google Shape;679;p14"/>
            <p:cNvSpPr/>
            <p:nvPr/>
          </p:nvSpPr>
          <p:spPr>
            <a:xfrm>
              <a:off x="713232" y="791782"/>
              <a:ext cx="600900" cy="1289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0" name="Google Shape;680;p14"/>
          <p:cNvGrpSpPr/>
          <p:nvPr/>
        </p:nvGrpSpPr>
        <p:grpSpPr>
          <a:xfrm rot="5400000" flipH="1">
            <a:off x="174591" y="130128"/>
            <a:ext cx="588555" cy="677357"/>
            <a:chOff x="8369505" y="4354255"/>
            <a:chExt cx="588555" cy="677357"/>
          </a:xfrm>
        </p:grpSpPr>
        <p:sp>
          <p:nvSpPr>
            <p:cNvPr id="681" name="Google Shape;681;p14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4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4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4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4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4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4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4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4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4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4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4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4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4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4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4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4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" name="Google Shape;698;p14"/>
          <p:cNvGrpSpPr/>
          <p:nvPr/>
        </p:nvGrpSpPr>
        <p:grpSpPr>
          <a:xfrm rot="5400000">
            <a:off x="46" y="-53"/>
            <a:ext cx="937621" cy="937730"/>
            <a:chOff x="-9" y="1693952"/>
            <a:chExt cx="3445869" cy="3446269"/>
          </a:xfrm>
        </p:grpSpPr>
        <p:sp>
          <p:nvSpPr>
            <p:cNvPr id="699" name="Google Shape;699;p14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4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4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2" name="Google Shape;702;p14"/>
          <p:cNvSpPr/>
          <p:nvPr/>
        </p:nvSpPr>
        <p:spPr>
          <a:xfrm rot="5400000">
            <a:off x="2102272" y="401540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14"/>
          <p:cNvSpPr/>
          <p:nvPr/>
        </p:nvSpPr>
        <p:spPr>
          <a:xfrm rot="10800000">
            <a:off x="2127439" y="4706037"/>
            <a:ext cx="180477" cy="180454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4" name="Google Shape;704;p14"/>
          <p:cNvGrpSpPr/>
          <p:nvPr/>
        </p:nvGrpSpPr>
        <p:grpSpPr>
          <a:xfrm rot="5400000">
            <a:off x="1973578" y="-10094"/>
            <a:ext cx="135900" cy="390284"/>
            <a:chOff x="179009" y="2072968"/>
            <a:chExt cx="190870" cy="548151"/>
          </a:xfrm>
        </p:grpSpPr>
        <p:sp>
          <p:nvSpPr>
            <p:cNvPr id="705" name="Google Shape;705;p14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4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7" name="Google Shape;707;p14"/>
          <p:cNvGrpSpPr/>
          <p:nvPr/>
        </p:nvGrpSpPr>
        <p:grpSpPr>
          <a:xfrm rot="5400000">
            <a:off x="252503" y="1145178"/>
            <a:ext cx="588555" cy="677357"/>
            <a:chOff x="8369505" y="4354255"/>
            <a:chExt cx="588555" cy="677357"/>
          </a:xfrm>
        </p:grpSpPr>
        <p:sp>
          <p:nvSpPr>
            <p:cNvPr id="708" name="Google Shape;708;p14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4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4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4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4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4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4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4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4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4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4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14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4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4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4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4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4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25" name="Google Shape;725;p14"/>
          <p:cNvCxnSpPr/>
          <p:nvPr/>
        </p:nvCxnSpPr>
        <p:spPr>
          <a:xfrm rot="10800000">
            <a:off x="2418909" y="13496"/>
            <a:ext cx="0" cy="51165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USTOM_3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5"/>
          <p:cNvSpPr txBox="1">
            <a:spLocks noGrp="1"/>
          </p:cNvSpPr>
          <p:nvPr>
            <p:ph type="title"/>
          </p:nvPr>
        </p:nvSpPr>
        <p:spPr>
          <a:xfrm>
            <a:off x="4030675" y="1076250"/>
            <a:ext cx="4400100" cy="29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28" name="Google Shape;728;p15"/>
          <p:cNvSpPr/>
          <p:nvPr/>
        </p:nvSpPr>
        <p:spPr>
          <a:xfrm>
            <a:off x="-13175" y="0"/>
            <a:ext cx="4719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729;p15"/>
          <p:cNvSpPr/>
          <p:nvPr/>
        </p:nvSpPr>
        <p:spPr>
          <a:xfrm flipH="1">
            <a:off x="155641" y="4899288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15"/>
          <p:cNvSpPr/>
          <p:nvPr/>
        </p:nvSpPr>
        <p:spPr>
          <a:xfrm rot="5400000">
            <a:off x="-77282" y="396836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1" name="Google Shape;731;p15"/>
          <p:cNvGrpSpPr/>
          <p:nvPr/>
        </p:nvGrpSpPr>
        <p:grpSpPr>
          <a:xfrm>
            <a:off x="142217" y="4477218"/>
            <a:ext cx="161127" cy="262714"/>
            <a:chOff x="8814523" y="4301099"/>
            <a:chExt cx="181204" cy="295450"/>
          </a:xfrm>
        </p:grpSpPr>
        <p:sp>
          <p:nvSpPr>
            <p:cNvPr id="732" name="Google Shape;732;p15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5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5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5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5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5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8" name="Google Shape;738;p15"/>
          <p:cNvSpPr/>
          <p:nvPr/>
        </p:nvSpPr>
        <p:spPr>
          <a:xfrm rot="10800000">
            <a:off x="6709662" y="4174200"/>
            <a:ext cx="1017373" cy="138627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9" name="Google Shape;739;p15"/>
          <p:cNvGrpSpPr/>
          <p:nvPr/>
        </p:nvGrpSpPr>
        <p:grpSpPr>
          <a:xfrm rot="5400000" flipH="1">
            <a:off x="8015148" y="4048382"/>
            <a:ext cx="135900" cy="390284"/>
            <a:chOff x="179009" y="2072968"/>
            <a:chExt cx="190870" cy="548151"/>
          </a:xfrm>
        </p:grpSpPr>
        <p:sp>
          <p:nvSpPr>
            <p:cNvPr id="740" name="Google Shape;740;p15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5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2" name="Google Shape;742;p15"/>
          <p:cNvSpPr/>
          <p:nvPr/>
        </p:nvSpPr>
        <p:spPr>
          <a:xfrm rot="10800000" flipH="1">
            <a:off x="7260867" y="830675"/>
            <a:ext cx="1017373" cy="138627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15"/>
          <p:cNvSpPr/>
          <p:nvPr/>
        </p:nvSpPr>
        <p:spPr>
          <a:xfrm rot="-5400000" flipH="1">
            <a:off x="8314092" y="2327088"/>
            <a:ext cx="1017373" cy="138627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15"/>
          <p:cNvSpPr/>
          <p:nvPr/>
        </p:nvSpPr>
        <p:spPr>
          <a:xfrm flipH="1">
            <a:off x="8755654" y="3121251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5" name="Google Shape;745;p15"/>
          <p:cNvGrpSpPr/>
          <p:nvPr/>
        </p:nvGrpSpPr>
        <p:grpSpPr>
          <a:xfrm rot="5400000">
            <a:off x="6740282" y="684704"/>
            <a:ext cx="205079" cy="430568"/>
            <a:chOff x="1567241" y="4124224"/>
            <a:chExt cx="213025" cy="447250"/>
          </a:xfrm>
        </p:grpSpPr>
        <p:sp>
          <p:nvSpPr>
            <p:cNvPr id="746" name="Google Shape;746;p15"/>
            <p:cNvSpPr/>
            <p:nvPr/>
          </p:nvSpPr>
          <p:spPr>
            <a:xfrm rot="2700000">
              <a:off x="1598508" y="4389576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5"/>
            <p:cNvSpPr/>
            <p:nvPr/>
          </p:nvSpPr>
          <p:spPr>
            <a:xfrm rot="2700000">
              <a:off x="1598508" y="4155351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5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6"/>
          <p:cNvSpPr txBox="1">
            <a:spLocks noGrp="1"/>
          </p:cNvSpPr>
          <p:nvPr>
            <p:ph type="subTitle" idx="1"/>
          </p:nvPr>
        </p:nvSpPr>
        <p:spPr>
          <a:xfrm flipH="1">
            <a:off x="5111800" y="3654163"/>
            <a:ext cx="1842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50" name="Google Shape;750;p16"/>
          <p:cNvSpPr txBox="1">
            <a:spLocks noGrp="1"/>
          </p:cNvSpPr>
          <p:nvPr>
            <p:ph type="subTitle" idx="2"/>
          </p:nvPr>
        </p:nvSpPr>
        <p:spPr>
          <a:xfrm flipH="1">
            <a:off x="5111800" y="3317863"/>
            <a:ext cx="184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751" name="Google Shape;751;p16"/>
          <p:cNvSpPr txBox="1">
            <a:spLocks noGrp="1"/>
          </p:cNvSpPr>
          <p:nvPr>
            <p:ph type="subTitle" idx="3"/>
          </p:nvPr>
        </p:nvSpPr>
        <p:spPr>
          <a:xfrm flipH="1">
            <a:off x="5111800" y="2247176"/>
            <a:ext cx="1842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52" name="Google Shape;752;p16"/>
          <p:cNvSpPr txBox="1">
            <a:spLocks noGrp="1"/>
          </p:cNvSpPr>
          <p:nvPr>
            <p:ph type="subTitle" idx="4"/>
          </p:nvPr>
        </p:nvSpPr>
        <p:spPr>
          <a:xfrm flipH="1">
            <a:off x="5111800" y="1910875"/>
            <a:ext cx="184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753" name="Google Shape;753;p16"/>
          <p:cNvSpPr txBox="1">
            <a:spLocks noGrp="1"/>
          </p:cNvSpPr>
          <p:nvPr>
            <p:ph type="title"/>
          </p:nvPr>
        </p:nvSpPr>
        <p:spPr>
          <a:xfrm flipH="1">
            <a:off x="4183075" y="539500"/>
            <a:ext cx="42477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54" name="Google Shape;754;p16"/>
          <p:cNvSpPr/>
          <p:nvPr/>
        </p:nvSpPr>
        <p:spPr>
          <a:xfrm rot="5400000">
            <a:off x="8904164" y="4168035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16"/>
          <p:cNvSpPr/>
          <p:nvPr/>
        </p:nvSpPr>
        <p:spPr>
          <a:xfrm rot="5400000">
            <a:off x="8650669" y="4601835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6" name="Google Shape;756;p16"/>
          <p:cNvGrpSpPr/>
          <p:nvPr/>
        </p:nvGrpSpPr>
        <p:grpSpPr>
          <a:xfrm>
            <a:off x="165255" y="153830"/>
            <a:ext cx="588555" cy="677357"/>
            <a:chOff x="8369505" y="4354255"/>
            <a:chExt cx="588555" cy="677357"/>
          </a:xfrm>
        </p:grpSpPr>
        <p:sp>
          <p:nvSpPr>
            <p:cNvPr id="757" name="Google Shape;757;p16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6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6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6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6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6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6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6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6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6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6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6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6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6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6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6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6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4" name="Google Shape;774;p16"/>
          <p:cNvGrpSpPr/>
          <p:nvPr/>
        </p:nvGrpSpPr>
        <p:grpSpPr>
          <a:xfrm flipH="1">
            <a:off x="199" y="1216875"/>
            <a:ext cx="3926060" cy="3926388"/>
            <a:chOff x="4909222" y="908262"/>
            <a:chExt cx="4234775" cy="4235129"/>
          </a:xfrm>
        </p:grpSpPr>
        <p:sp>
          <p:nvSpPr>
            <p:cNvPr id="775" name="Google Shape;775;p16"/>
            <p:cNvSpPr/>
            <p:nvPr/>
          </p:nvSpPr>
          <p:spPr>
            <a:xfrm flipH="1">
              <a:off x="5524306" y="1523738"/>
              <a:ext cx="3619691" cy="3619652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6"/>
            <p:cNvSpPr/>
            <p:nvPr/>
          </p:nvSpPr>
          <p:spPr>
            <a:xfrm flipH="1">
              <a:off x="6730983" y="2730567"/>
              <a:ext cx="2412826" cy="2412786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6"/>
            <p:cNvSpPr/>
            <p:nvPr/>
          </p:nvSpPr>
          <p:spPr>
            <a:xfrm flipH="1">
              <a:off x="4909222" y="908262"/>
              <a:ext cx="3638443" cy="3638443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9" name="Google Shape;779;p17"/>
          <p:cNvGrpSpPr/>
          <p:nvPr/>
        </p:nvGrpSpPr>
        <p:grpSpPr>
          <a:xfrm flipH="1">
            <a:off x="4432182" y="4031890"/>
            <a:ext cx="279631" cy="259804"/>
            <a:chOff x="6672" y="3464315"/>
            <a:chExt cx="279631" cy="259804"/>
          </a:xfrm>
        </p:grpSpPr>
        <p:sp>
          <p:nvSpPr>
            <p:cNvPr id="780" name="Google Shape;780;p17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7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7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7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7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7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7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7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7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9" name="Google Shape;789;p17"/>
          <p:cNvSpPr/>
          <p:nvPr/>
        </p:nvSpPr>
        <p:spPr>
          <a:xfrm flipH="1">
            <a:off x="112460" y="4555655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17"/>
          <p:cNvSpPr/>
          <p:nvPr/>
        </p:nvSpPr>
        <p:spPr>
          <a:xfrm flipH="1">
            <a:off x="8882716" y="214371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791;p17"/>
          <p:cNvSpPr/>
          <p:nvPr/>
        </p:nvSpPr>
        <p:spPr>
          <a:xfrm flipH="1">
            <a:off x="8197726" y="2166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2" name="Google Shape;792;p17"/>
          <p:cNvGrpSpPr/>
          <p:nvPr/>
        </p:nvGrpSpPr>
        <p:grpSpPr>
          <a:xfrm>
            <a:off x="4909222" y="908262"/>
            <a:ext cx="4234775" cy="4235129"/>
            <a:chOff x="4909222" y="908262"/>
            <a:chExt cx="4234775" cy="4235129"/>
          </a:xfrm>
        </p:grpSpPr>
        <p:sp>
          <p:nvSpPr>
            <p:cNvPr id="793" name="Google Shape;793;p17"/>
            <p:cNvSpPr/>
            <p:nvPr/>
          </p:nvSpPr>
          <p:spPr>
            <a:xfrm flipH="1">
              <a:off x="5524306" y="1523738"/>
              <a:ext cx="3619691" cy="3619652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7"/>
            <p:cNvSpPr/>
            <p:nvPr/>
          </p:nvSpPr>
          <p:spPr>
            <a:xfrm flipH="1">
              <a:off x="6730983" y="2730567"/>
              <a:ext cx="2412826" cy="2412786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7"/>
            <p:cNvSpPr/>
            <p:nvPr/>
          </p:nvSpPr>
          <p:spPr>
            <a:xfrm flipH="1">
              <a:off x="4909222" y="908262"/>
              <a:ext cx="3638443" cy="3638443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6" name="Google Shape;796;p17"/>
          <p:cNvGrpSpPr/>
          <p:nvPr/>
        </p:nvGrpSpPr>
        <p:grpSpPr>
          <a:xfrm>
            <a:off x="83679" y="483231"/>
            <a:ext cx="161127" cy="262714"/>
            <a:chOff x="8814523" y="4301099"/>
            <a:chExt cx="181204" cy="295450"/>
          </a:xfrm>
        </p:grpSpPr>
        <p:sp>
          <p:nvSpPr>
            <p:cNvPr id="797" name="Google Shape;797;p17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7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7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7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7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7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3" name="Google Shape;803;p17"/>
          <p:cNvSpPr/>
          <p:nvPr/>
        </p:nvSpPr>
        <p:spPr>
          <a:xfrm flipH="1">
            <a:off x="107584" y="935749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4" name="Google Shape;804;p17"/>
          <p:cNvSpPr txBox="1">
            <a:spLocks noGrp="1"/>
          </p:cNvSpPr>
          <p:nvPr>
            <p:ph type="title"/>
          </p:nvPr>
        </p:nvSpPr>
        <p:spPr>
          <a:xfrm>
            <a:off x="960550" y="1269275"/>
            <a:ext cx="3032700" cy="115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05" name="Google Shape;805;p17"/>
          <p:cNvSpPr txBox="1">
            <a:spLocks noGrp="1"/>
          </p:cNvSpPr>
          <p:nvPr>
            <p:ph type="subTitle" idx="1"/>
          </p:nvPr>
        </p:nvSpPr>
        <p:spPr>
          <a:xfrm>
            <a:off x="960550" y="2420450"/>
            <a:ext cx="3032700" cy="1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2">
  <p:cSld name="CUSTOM_6"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8"/>
          <p:cNvSpPr/>
          <p:nvPr/>
        </p:nvSpPr>
        <p:spPr>
          <a:xfrm>
            <a:off x="-3000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18"/>
          <p:cNvSpPr/>
          <p:nvPr/>
        </p:nvSpPr>
        <p:spPr>
          <a:xfrm>
            <a:off x="19187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9" name="Google Shape;809;p18"/>
          <p:cNvSpPr/>
          <p:nvPr/>
        </p:nvSpPr>
        <p:spPr>
          <a:xfrm>
            <a:off x="358588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" name="Google Shape;810;p18"/>
          <p:cNvGrpSpPr/>
          <p:nvPr/>
        </p:nvGrpSpPr>
        <p:grpSpPr>
          <a:xfrm>
            <a:off x="2703986" y="3553936"/>
            <a:ext cx="154517" cy="442886"/>
            <a:chOff x="8846561" y="2782361"/>
            <a:chExt cx="154517" cy="442886"/>
          </a:xfrm>
        </p:grpSpPr>
        <p:sp>
          <p:nvSpPr>
            <p:cNvPr id="811" name="Google Shape;811;p18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8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3" name="Google Shape;813;p18"/>
          <p:cNvSpPr/>
          <p:nvPr/>
        </p:nvSpPr>
        <p:spPr>
          <a:xfrm rot="10800000" flipH="1">
            <a:off x="492791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4" name="Google Shape;814;p18"/>
          <p:cNvGrpSpPr/>
          <p:nvPr/>
        </p:nvGrpSpPr>
        <p:grpSpPr>
          <a:xfrm rot="10800000" flipH="1">
            <a:off x="478486" y="1920939"/>
            <a:ext cx="181204" cy="295450"/>
            <a:chOff x="8814523" y="4301099"/>
            <a:chExt cx="181204" cy="295450"/>
          </a:xfrm>
        </p:grpSpPr>
        <p:sp>
          <p:nvSpPr>
            <p:cNvPr id="815" name="Google Shape;815;p1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1" name="Google Shape;821;p18"/>
          <p:cNvGrpSpPr/>
          <p:nvPr/>
        </p:nvGrpSpPr>
        <p:grpSpPr>
          <a:xfrm flipH="1">
            <a:off x="8430930" y="164768"/>
            <a:ext cx="588555" cy="677357"/>
            <a:chOff x="8369505" y="4354255"/>
            <a:chExt cx="588555" cy="677357"/>
          </a:xfrm>
        </p:grpSpPr>
        <p:sp>
          <p:nvSpPr>
            <p:cNvPr id="822" name="Google Shape;822;p18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8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8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8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8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8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8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8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8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8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8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8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8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8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8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8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8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9" name="Google Shape;839;p18"/>
          <p:cNvGrpSpPr/>
          <p:nvPr/>
        </p:nvGrpSpPr>
        <p:grpSpPr>
          <a:xfrm>
            <a:off x="8684322" y="4723215"/>
            <a:ext cx="279631" cy="259804"/>
            <a:chOff x="6672" y="3464315"/>
            <a:chExt cx="279631" cy="259804"/>
          </a:xfrm>
        </p:grpSpPr>
        <p:sp>
          <p:nvSpPr>
            <p:cNvPr id="840" name="Google Shape;840;p18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8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8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8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8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8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8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8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8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9" name="Google Shape;849;p18"/>
          <p:cNvSpPr/>
          <p:nvPr/>
        </p:nvSpPr>
        <p:spPr>
          <a:xfrm>
            <a:off x="885771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18"/>
          <p:cNvSpPr txBox="1">
            <a:spLocks noGrp="1"/>
          </p:cNvSpPr>
          <p:nvPr>
            <p:ph type="title"/>
          </p:nvPr>
        </p:nvSpPr>
        <p:spPr>
          <a:xfrm>
            <a:off x="3450025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51" name="Google Shape;851;p18"/>
          <p:cNvSpPr txBox="1">
            <a:spLocks noGrp="1"/>
          </p:cNvSpPr>
          <p:nvPr>
            <p:ph type="subTitle" idx="1"/>
          </p:nvPr>
        </p:nvSpPr>
        <p:spPr>
          <a:xfrm>
            <a:off x="4586575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3">
  <p:cSld name="CUSTOM_6_1"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9"/>
          <p:cNvSpPr/>
          <p:nvPr/>
        </p:nvSpPr>
        <p:spPr>
          <a:xfrm flipH="1">
            <a:off x="6535294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19"/>
          <p:cNvSpPr/>
          <p:nvPr/>
        </p:nvSpPr>
        <p:spPr>
          <a:xfrm flipH="1">
            <a:off x="600698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19"/>
          <p:cNvSpPr/>
          <p:nvPr/>
        </p:nvSpPr>
        <p:spPr>
          <a:xfrm flipH="1">
            <a:off x="6173687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6" name="Google Shape;856;p19"/>
          <p:cNvGrpSpPr/>
          <p:nvPr/>
        </p:nvGrpSpPr>
        <p:grpSpPr>
          <a:xfrm flipH="1">
            <a:off x="6282508" y="3553936"/>
            <a:ext cx="154517" cy="442886"/>
            <a:chOff x="8846561" y="2782361"/>
            <a:chExt cx="154517" cy="442886"/>
          </a:xfrm>
        </p:grpSpPr>
        <p:sp>
          <p:nvSpPr>
            <p:cNvPr id="857" name="Google Shape;857;p19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9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9" name="Google Shape;859;p19"/>
          <p:cNvSpPr/>
          <p:nvPr/>
        </p:nvSpPr>
        <p:spPr>
          <a:xfrm rot="10800000">
            <a:off x="8495625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0" name="Google Shape;860;p19"/>
          <p:cNvGrpSpPr/>
          <p:nvPr/>
        </p:nvGrpSpPr>
        <p:grpSpPr>
          <a:xfrm rot="10800000">
            <a:off x="8481321" y="1920939"/>
            <a:ext cx="181204" cy="295450"/>
            <a:chOff x="8814523" y="4301099"/>
            <a:chExt cx="181204" cy="295450"/>
          </a:xfrm>
        </p:grpSpPr>
        <p:sp>
          <p:nvSpPr>
            <p:cNvPr id="861" name="Google Shape;861;p19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9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9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9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9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9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" name="Google Shape;867;p19"/>
          <p:cNvGrpSpPr/>
          <p:nvPr/>
        </p:nvGrpSpPr>
        <p:grpSpPr>
          <a:xfrm>
            <a:off x="121525" y="164768"/>
            <a:ext cx="588555" cy="677357"/>
            <a:chOff x="8369505" y="4354255"/>
            <a:chExt cx="588555" cy="677357"/>
          </a:xfrm>
        </p:grpSpPr>
        <p:sp>
          <p:nvSpPr>
            <p:cNvPr id="868" name="Google Shape;868;p19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9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9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9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9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9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9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9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9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9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9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19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19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19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9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9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9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19"/>
          <p:cNvGrpSpPr/>
          <p:nvPr/>
        </p:nvGrpSpPr>
        <p:grpSpPr>
          <a:xfrm flipH="1">
            <a:off x="177057" y="4723215"/>
            <a:ext cx="279631" cy="259804"/>
            <a:chOff x="6672" y="3464315"/>
            <a:chExt cx="279631" cy="259804"/>
          </a:xfrm>
        </p:grpSpPr>
        <p:sp>
          <p:nvSpPr>
            <p:cNvPr id="886" name="Google Shape;886;p19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19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19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19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9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19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19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9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19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5" name="Google Shape;895;p19"/>
          <p:cNvSpPr/>
          <p:nvPr/>
        </p:nvSpPr>
        <p:spPr>
          <a:xfrm flipH="1">
            <a:off x="17707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19"/>
          <p:cNvSpPr txBox="1">
            <a:spLocks noGrp="1"/>
          </p:cNvSpPr>
          <p:nvPr>
            <p:ph type="title"/>
          </p:nvPr>
        </p:nvSpPr>
        <p:spPr>
          <a:xfrm flipH="1">
            <a:off x="710086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97" name="Google Shape;897;p19"/>
          <p:cNvSpPr txBox="1">
            <a:spLocks noGrp="1"/>
          </p:cNvSpPr>
          <p:nvPr>
            <p:ph type="subTitle" idx="1"/>
          </p:nvPr>
        </p:nvSpPr>
        <p:spPr>
          <a:xfrm flipH="1">
            <a:off x="1846636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4">
  <p:cSld name="CUSTOM_6_1_1"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20"/>
          <p:cNvSpPr/>
          <p:nvPr/>
        </p:nvSpPr>
        <p:spPr>
          <a:xfrm>
            <a:off x="-3000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900;p20"/>
          <p:cNvSpPr/>
          <p:nvPr/>
        </p:nvSpPr>
        <p:spPr>
          <a:xfrm>
            <a:off x="19187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20"/>
          <p:cNvSpPr/>
          <p:nvPr/>
        </p:nvSpPr>
        <p:spPr>
          <a:xfrm>
            <a:off x="358588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2" name="Google Shape;902;p20"/>
          <p:cNvGrpSpPr/>
          <p:nvPr/>
        </p:nvGrpSpPr>
        <p:grpSpPr>
          <a:xfrm>
            <a:off x="2703986" y="3553936"/>
            <a:ext cx="154517" cy="442886"/>
            <a:chOff x="8846561" y="2782361"/>
            <a:chExt cx="154517" cy="442886"/>
          </a:xfrm>
        </p:grpSpPr>
        <p:sp>
          <p:nvSpPr>
            <p:cNvPr id="903" name="Google Shape;903;p20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0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5" name="Google Shape;905;p20"/>
          <p:cNvSpPr/>
          <p:nvPr/>
        </p:nvSpPr>
        <p:spPr>
          <a:xfrm rot="10800000" flipH="1">
            <a:off x="492791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6" name="Google Shape;906;p20"/>
          <p:cNvGrpSpPr/>
          <p:nvPr/>
        </p:nvGrpSpPr>
        <p:grpSpPr>
          <a:xfrm rot="10800000" flipH="1">
            <a:off x="478486" y="1920939"/>
            <a:ext cx="181204" cy="295450"/>
            <a:chOff x="8814523" y="4301099"/>
            <a:chExt cx="181204" cy="295450"/>
          </a:xfrm>
        </p:grpSpPr>
        <p:sp>
          <p:nvSpPr>
            <p:cNvPr id="907" name="Google Shape;907;p20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0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0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0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0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0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3" name="Google Shape;913;p20"/>
          <p:cNvGrpSpPr/>
          <p:nvPr/>
        </p:nvGrpSpPr>
        <p:grpSpPr>
          <a:xfrm flipH="1">
            <a:off x="8430930" y="164768"/>
            <a:ext cx="588555" cy="677357"/>
            <a:chOff x="8369505" y="4354255"/>
            <a:chExt cx="588555" cy="677357"/>
          </a:xfrm>
        </p:grpSpPr>
        <p:sp>
          <p:nvSpPr>
            <p:cNvPr id="914" name="Google Shape;914;p20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0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0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0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0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0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0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0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0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0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20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20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0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0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0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0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0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1" name="Google Shape;931;p20"/>
          <p:cNvGrpSpPr/>
          <p:nvPr/>
        </p:nvGrpSpPr>
        <p:grpSpPr>
          <a:xfrm>
            <a:off x="8684322" y="4723215"/>
            <a:ext cx="279631" cy="259804"/>
            <a:chOff x="6672" y="3464315"/>
            <a:chExt cx="279631" cy="259804"/>
          </a:xfrm>
        </p:grpSpPr>
        <p:sp>
          <p:nvSpPr>
            <p:cNvPr id="932" name="Google Shape;932;p20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0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0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0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0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0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0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0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0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1" name="Google Shape;941;p20"/>
          <p:cNvSpPr/>
          <p:nvPr/>
        </p:nvSpPr>
        <p:spPr>
          <a:xfrm>
            <a:off x="885771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2" name="Google Shape;942;p20"/>
          <p:cNvSpPr txBox="1">
            <a:spLocks noGrp="1"/>
          </p:cNvSpPr>
          <p:nvPr>
            <p:ph type="title"/>
          </p:nvPr>
        </p:nvSpPr>
        <p:spPr>
          <a:xfrm>
            <a:off x="3450025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43" name="Google Shape;943;p20"/>
          <p:cNvSpPr txBox="1">
            <a:spLocks noGrp="1"/>
          </p:cNvSpPr>
          <p:nvPr>
            <p:ph type="subTitle" idx="1"/>
          </p:nvPr>
        </p:nvSpPr>
        <p:spPr>
          <a:xfrm>
            <a:off x="4586575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"/>
          <p:cNvSpPr/>
          <p:nvPr/>
        </p:nvSpPr>
        <p:spPr>
          <a:xfrm>
            <a:off x="5525" y="-1225"/>
            <a:ext cx="9143969" cy="1903504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3"/>
          <p:cNvSpPr/>
          <p:nvPr/>
        </p:nvSpPr>
        <p:spPr>
          <a:xfrm>
            <a:off x="3688662" y="1094850"/>
            <a:ext cx="1766371" cy="176639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3"/>
          <p:cNvSpPr/>
          <p:nvPr/>
        </p:nvSpPr>
        <p:spPr>
          <a:xfrm>
            <a:off x="3843622" y="1249820"/>
            <a:ext cx="1456430" cy="145644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3"/>
          <p:cNvSpPr/>
          <p:nvPr/>
        </p:nvSpPr>
        <p:spPr>
          <a:xfrm>
            <a:off x="8215301" y="4895571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"/>
          <p:cNvSpPr/>
          <p:nvPr/>
        </p:nvSpPr>
        <p:spPr>
          <a:xfrm>
            <a:off x="8400930" y="4897849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6" name="Google Shape;146;p3"/>
          <p:cNvGrpSpPr/>
          <p:nvPr/>
        </p:nvGrpSpPr>
        <p:grpSpPr>
          <a:xfrm>
            <a:off x="8846561" y="2203086"/>
            <a:ext cx="154517" cy="442886"/>
            <a:chOff x="8846561" y="2782361"/>
            <a:chExt cx="154517" cy="442886"/>
          </a:xfrm>
        </p:grpSpPr>
        <p:sp>
          <p:nvSpPr>
            <p:cNvPr id="147" name="Google Shape;147;p3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" name="Google Shape;149;p3"/>
          <p:cNvGrpSpPr/>
          <p:nvPr/>
        </p:nvGrpSpPr>
        <p:grpSpPr>
          <a:xfrm>
            <a:off x="8814523" y="3721824"/>
            <a:ext cx="181204" cy="295450"/>
            <a:chOff x="8814523" y="4301099"/>
            <a:chExt cx="181204" cy="295450"/>
          </a:xfrm>
        </p:grpSpPr>
        <p:sp>
          <p:nvSpPr>
            <p:cNvPr id="150" name="Google Shape;150;p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" name="Google Shape;156;p3"/>
          <p:cNvSpPr/>
          <p:nvPr/>
        </p:nvSpPr>
        <p:spPr>
          <a:xfrm>
            <a:off x="179910" y="2203063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7" name="Google Shape;157;p3"/>
          <p:cNvGrpSpPr/>
          <p:nvPr/>
        </p:nvGrpSpPr>
        <p:grpSpPr>
          <a:xfrm>
            <a:off x="179005" y="2907021"/>
            <a:ext cx="154529" cy="443783"/>
            <a:chOff x="179009" y="2072968"/>
            <a:chExt cx="190870" cy="548151"/>
          </a:xfrm>
        </p:grpSpPr>
        <p:sp>
          <p:nvSpPr>
            <p:cNvPr id="158" name="Google Shape;158;p3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" name="Google Shape;160;p3"/>
          <p:cNvGrpSpPr/>
          <p:nvPr/>
        </p:nvGrpSpPr>
        <p:grpSpPr>
          <a:xfrm>
            <a:off x="179000" y="4719815"/>
            <a:ext cx="279631" cy="259804"/>
            <a:chOff x="6672" y="3464315"/>
            <a:chExt cx="279631" cy="259804"/>
          </a:xfrm>
        </p:grpSpPr>
        <p:sp>
          <p:nvSpPr>
            <p:cNvPr id="161" name="Google Shape;161;p3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0" name="Google Shape;170;p3"/>
          <p:cNvSpPr/>
          <p:nvPr/>
        </p:nvSpPr>
        <p:spPr>
          <a:xfrm>
            <a:off x="606990" y="48737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3"/>
          <p:cNvSpPr txBox="1">
            <a:spLocks noGrp="1"/>
          </p:cNvSpPr>
          <p:nvPr>
            <p:ph type="title" hasCustomPrompt="1"/>
          </p:nvPr>
        </p:nvSpPr>
        <p:spPr>
          <a:xfrm>
            <a:off x="3525300" y="1249825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6000">
                <a:solidFill>
                  <a:schemeClr val="lt2"/>
                </a:solidFill>
                <a:latin typeface="Libre Franklin Black"/>
                <a:ea typeface="Libre Franklin Black"/>
                <a:cs typeface="Libre Franklin Black"/>
                <a:sym typeface="Libre Franklin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72" name="Google Shape;172;p3"/>
          <p:cNvSpPr txBox="1">
            <a:spLocks noGrp="1"/>
          </p:cNvSpPr>
          <p:nvPr>
            <p:ph type="subTitle" idx="1"/>
          </p:nvPr>
        </p:nvSpPr>
        <p:spPr>
          <a:xfrm>
            <a:off x="3218100" y="3657950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3" name="Google Shape;173;p3"/>
          <p:cNvSpPr txBox="1">
            <a:spLocks noGrp="1"/>
          </p:cNvSpPr>
          <p:nvPr>
            <p:ph type="title" idx="2"/>
          </p:nvPr>
        </p:nvSpPr>
        <p:spPr>
          <a:xfrm>
            <a:off x="2418150" y="2981762"/>
            <a:ext cx="43077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5">
  <p:cSld name="CUSTOM_6_1_1_1"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21"/>
          <p:cNvSpPr/>
          <p:nvPr/>
        </p:nvSpPr>
        <p:spPr>
          <a:xfrm flipH="1">
            <a:off x="6535294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21"/>
          <p:cNvSpPr/>
          <p:nvPr/>
        </p:nvSpPr>
        <p:spPr>
          <a:xfrm flipH="1">
            <a:off x="600698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7" name="Google Shape;947;p21"/>
          <p:cNvSpPr/>
          <p:nvPr/>
        </p:nvSpPr>
        <p:spPr>
          <a:xfrm flipH="1">
            <a:off x="6173687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8" name="Google Shape;948;p21"/>
          <p:cNvGrpSpPr/>
          <p:nvPr/>
        </p:nvGrpSpPr>
        <p:grpSpPr>
          <a:xfrm flipH="1">
            <a:off x="6282508" y="3553936"/>
            <a:ext cx="154517" cy="442886"/>
            <a:chOff x="8846561" y="2782361"/>
            <a:chExt cx="154517" cy="442886"/>
          </a:xfrm>
        </p:grpSpPr>
        <p:sp>
          <p:nvSpPr>
            <p:cNvPr id="949" name="Google Shape;949;p21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1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1" name="Google Shape;951;p21"/>
          <p:cNvSpPr/>
          <p:nvPr/>
        </p:nvSpPr>
        <p:spPr>
          <a:xfrm rot="10800000">
            <a:off x="8495625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2" name="Google Shape;952;p21"/>
          <p:cNvGrpSpPr/>
          <p:nvPr/>
        </p:nvGrpSpPr>
        <p:grpSpPr>
          <a:xfrm rot="10800000">
            <a:off x="8481321" y="1920939"/>
            <a:ext cx="181204" cy="295450"/>
            <a:chOff x="8814523" y="4301099"/>
            <a:chExt cx="181204" cy="295450"/>
          </a:xfrm>
        </p:grpSpPr>
        <p:sp>
          <p:nvSpPr>
            <p:cNvPr id="953" name="Google Shape;953;p21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1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1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21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1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1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9" name="Google Shape;959;p21"/>
          <p:cNvGrpSpPr/>
          <p:nvPr/>
        </p:nvGrpSpPr>
        <p:grpSpPr>
          <a:xfrm>
            <a:off x="121525" y="164768"/>
            <a:ext cx="588555" cy="677357"/>
            <a:chOff x="8369505" y="4354255"/>
            <a:chExt cx="588555" cy="677357"/>
          </a:xfrm>
        </p:grpSpPr>
        <p:sp>
          <p:nvSpPr>
            <p:cNvPr id="960" name="Google Shape;960;p21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21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21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21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1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21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21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21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21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21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21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21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21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21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21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21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21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7" name="Google Shape;977;p21"/>
          <p:cNvGrpSpPr/>
          <p:nvPr/>
        </p:nvGrpSpPr>
        <p:grpSpPr>
          <a:xfrm flipH="1">
            <a:off x="177057" y="4723215"/>
            <a:ext cx="279631" cy="259804"/>
            <a:chOff x="6672" y="3464315"/>
            <a:chExt cx="279631" cy="259804"/>
          </a:xfrm>
        </p:grpSpPr>
        <p:sp>
          <p:nvSpPr>
            <p:cNvPr id="978" name="Google Shape;978;p21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21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21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21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21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21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21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21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21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7" name="Google Shape;987;p21"/>
          <p:cNvSpPr/>
          <p:nvPr/>
        </p:nvSpPr>
        <p:spPr>
          <a:xfrm flipH="1">
            <a:off x="17707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Google Shape;988;p21"/>
          <p:cNvSpPr txBox="1">
            <a:spLocks noGrp="1"/>
          </p:cNvSpPr>
          <p:nvPr>
            <p:ph type="title"/>
          </p:nvPr>
        </p:nvSpPr>
        <p:spPr>
          <a:xfrm flipH="1">
            <a:off x="710086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89" name="Google Shape;989;p21"/>
          <p:cNvSpPr txBox="1">
            <a:spLocks noGrp="1"/>
          </p:cNvSpPr>
          <p:nvPr>
            <p:ph type="subTitle" idx="1"/>
          </p:nvPr>
        </p:nvSpPr>
        <p:spPr>
          <a:xfrm flipH="1">
            <a:off x="1846636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7"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22"/>
          <p:cNvSpPr txBox="1">
            <a:spLocks noGrp="1"/>
          </p:cNvSpPr>
          <p:nvPr>
            <p:ph type="title"/>
          </p:nvPr>
        </p:nvSpPr>
        <p:spPr>
          <a:xfrm>
            <a:off x="1054300" y="1030375"/>
            <a:ext cx="3032700" cy="65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2" name="Google Shape;992;p22"/>
          <p:cNvSpPr txBox="1">
            <a:spLocks noGrp="1"/>
          </p:cNvSpPr>
          <p:nvPr>
            <p:ph type="subTitle" idx="1"/>
          </p:nvPr>
        </p:nvSpPr>
        <p:spPr>
          <a:xfrm>
            <a:off x="4295500" y="1030375"/>
            <a:ext cx="3978300" cy="65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93" name="Google Shape;993;p22"/>
          <p:cNvSpPr/>
          <p:nvPr/>
        </p:nvSpPr>
        <p:spPr>
          <a:xfrm rot="5400000" flipH="1">
            <a:off x="4107671" y="111984"/>
            <a:ext cx="928659" cy="9134374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22"/>
          <p:cNvSpPr/>
          <p:nvPr/>
        </p:nvSpPr>
        <p:spPr>
          <a:xfrm rot="5400000" flipH="1">
            <a:off x="3022249" y="2049924"/>
            <a:ext cx="2711149" cy="285535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5" name="Google Shape;995;p22"/>
          <p:cNvGrpSpPr/>
          <p:nvPr/>
        </p:nvGrpSpPr>
        <p:grpSpPr>
          <a:xfrm rot="5400000" flipH="1">
            <a:off x="8757882" y="118003"/>
            <a:ext cx="279631" cy="259804"/>
            <a:chOff x="6672" y="3464315"/>
            <a:chExt cx="279631" cy="259804"/>
          </a:xfrm>
        </p:grpSpPr>
        <p:sp>
          <p:nvSpPr>
            <p:cNvPr id="996" name="Google Shape;996;p2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5" name="Google Shape;1005;p22"/>
          <p:cNvSpPr/>
          <p:nvPr/>
        </p:nvSpPr>
        <p:spPr>
          <a:xfrm flipH="1">
            <a:off x="111135" y="101305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22"/>
          <p:cNvSpPr/>
          <p:nvPr/>
        </p:nvSpPr>
        <p:spPr>
          <a:xfrm rot="5400000" flipH="1">
            <a:off x="8857084" y="1188048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22"/>
          <p:cNvSpPr/>
          <p:nvPr/>
        </p:nvSpPr>
        <p:spPr>
          <a:xfrm rot="5400000" flipH="1">
            <a:off x="8603590" y="755785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8" name="Google Shape;1008;p22"/>
          <p:cNvGrpSpPr/>
          <p:nvPr/>
        </p:nvGrpSpPr>
        <p:grpSpPr>
          <a:xfrm>
            <a:off x="83679" y="396956"/>
            <a:ext cx="161127" cy="262714"/>
            <a:chOff x="8814523" y="4301099"/>
            <a:chExt cx="181204" cy="295450"/>
          </a:xfrm>
        </p:grpSpPr>
        <p:sp>
          <p:nvSpPr>
            <p:cNvPr id="1009" name="Google Shape;1009;p2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5" name="Google Shape;1015;p22"/>
          <p:cNvSpPr/>
          <p:nvPr/>
        </p:nvSpPr>
        <p:spPr>
          <a:xfrm flipH="1">
            <a:off x="107584" y="849474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6" name="Google Shape;1016;p22"/>
          <p:cNvGrpSpPr/>
          <p:nvPr/>
        </p:nvGrpSpPr>
        <p:grpSpPr>
          <a:xfrm>
            <a:off x="8209138" y="3295688"/>
            <a:ext cx="934862" cy="919169"/>
            <a:chOff x="1196125" y="2476075"/>
            <a:chExt cx="421850" cy="414750"/>
          </a:xfrm>
        </p:grpSpPr>
        <p:sp>
          <p:nvSpPr>
            <p:cNvPr id="1017" name="Google Shape;1017;p22"/>
            <p:cNvSpPr/>
            <p:nvPr/>
          </p:nvSpPr>
          <p:spPr>
            <a:xfrm>
              <a:off x="1443400" y="2723350"/>
              <a:ext cx="174575" cy="167475"/>
            </a:xfrm>
            <a:custGeom>
              <a:avLst/>
              <a:gdLst/>
              <a:ahLst/>
              <a:cxnLst/>
              <a:rect l="l" t="t" r="r" b="b"/>
              <a:pathLst>
                <a:path w="6983" h="6699" extrusionOk="0">
                  <a:moveTo>
                    <a:pt x="6915" y="1"/>
                  </a:moveTo>
                  <a:cubicBezTo>
                    <a:pt x="3180" y="1"/>
                    <a:pt x="122" y="2964"/>
                    <a:pt x="0" y="6699"/>
                  </a:cubicBezTo>
                  <a:lnTo>
                    <a:pt x="6982" y="6699"/>
                  </a:lnTo>
                  <a:lnTo>
                    <a:pt x="698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22"/>
            <p:cNvSpPr/>
            <p:nvPr/>
          </p:nvSpPr>
          <p:spPr>
            <a:xfrm>
              <a:off x="1196125" y="2476075"/>
              <a:ext cx="421850" cy="414750"/>
            </a:xfrm>
            <a:custGeom>
              <a:avLst/>
              <a:gdLst/>
              <a:ahLst/>
              <a:cxnLst/>
              <a:rect l="l" t="t" r="r" b="b"/>
              <a:pathLst>
                <a:path w="16874" h="16590" extrusionOk="0">
                  <a:moveTo>
                    <a:pt x="16806" y="1"/>
                  </a:moveTo>
                  <a:cubicBezTo>
                    <a:pt x="7605" y="14"/>
                    <a:pt x="122" y="7402"/>
                    <a:pt x="0" y="16590"/>
                  </a:cubicBezTo>
                  <a:lnTo>
                    <a:pt x="162" y="16590"/>
                  </a:lnTo>
                  <a:cubicBezTo>
                    <a:pt x="298" y="7483"/>
                    <a:pt x="7699" y="177"/>
                    <a:pt x="16806" y="163"/>
                  </a:cubicBezTo>
                  <a:lnTo>
                    <a:pt x="16873" y="163"/>
                  </a:lnTo>
                  <a:lnTo>
                    <a:pt x="16873" y="1"/>
                  </a:lnTo>
                  <a:close/>
                  <a:moveTo>
                    <a:pt x="16806" y="1002"/>
                  </a:moveTo>
                  <a:cubicBezTo>
                    <a:pt x="8159" y="1016"/>
                    <a:pt x="1123" y="7944"/>
                    <a:pt x="1001" y="16590"/>
                  </a:cubicBezTo>
                  <a:lnTo>
                    <a:pt x="1164" y="16590"/>
                  </a:lnTo>
                  <a:cubicBezTo>
                    <a:pt x="1299" y="8038"/>
                    <a:pt x="8254" y="1178"/>
                    <a:pt x="16806" y="1165"/>
                  </a:cubicBezTo>
                  <a:lnTo>
                    <a:pt x="16873" y="1165"/>
                  </a:lnTo>
                  <a:lnTo>
                    <a:pt x="16873" y="1002"/>
                  </a:lnTo>
                  <a:close/>
                  <a:moveTo>
                    <a:pt x="16806" y="2003"/>
                  </a:moveTo>
                  <a:cubicBezTo>
                    <a:pt x="8714" y="2017"/>
                    <a:pt x="2138" y="8498"/>
                    <a:pt x="2003" y="16590"/>
                  </a:cubicBezTo>
                  <a:lnTo>
                    <a:pt x="2165" y="16590"/>
                  </a:lnTo>
                  <a:cubicBezTo>
                    <a:pt x="2300" y="8593"/>
                    <a:pt x="8809" y="2179"/>
                    <a:pt x="16806" y="2179"/>
                  </a:cubicBezTo>
                  <a:lnTo>
                    <a:pt x="16873" y="2179"/>
                  </a:lnTo>
                  <a:lnTo>
                    <a:pt x="16873" y="2003"/>
                  </a:lnTo>
                  <a:close/>
                  <a:moveTo>
                    <a:pt x="16806" y="3005"/>
                  </a:moveTo>
                  <a:cubicBezTo>
                    <a:pt x="9269" y="3018"/>
                    <a:pt x="3139" y="9053"/>
                    <a:pt x="3004" y="16590"/>
                  </a:cubicBezTo>
                  <a:lnTo>
                    <a:pt x="3180" y="16590"/>
                  </a:lnTo>
                  <a:cubicBezTo>
                    <a:pt x="3302" y="9148"/>
                    <a:pt x="9364" y="3181"/>
                    <a:pt x="16806" y="3181"/>
                  </a:cubicBezTo>
                  <a:lnTo>
                    <a:pt x="16873" y="3181"/>
                  </a:lnTo>
                  <a:lnTo>
                    <a:pt x="16873" y="3005"/>
                  </a:lnTo>
                  <a:close/>
                  <a:moveTo>
                    <a:pt x="16806" y="4020"/>
                  </a:moveTo>
                  <a:cubicBezTo>
                    <a:pt x="9824" y="4020"/>
                    <a:pt x="4141" y="9608"/>
                    <a:pt x="4005" y="16590"/>
                  </a:cubicBezTo>
                  <a:lnTo>
                    <a:pt x="4181" y="16590"/>
                  </a:lnTo>
                  <a:cubicBezTo>
                    <a:pt x="4303" y="9703"/>
                    <a:pt x="9918" y="4195"/>
                    <a:pt x="16806" y="4182"/>
                  </a:cubicBezTo>
                  <a:lnTo>
                    <a:pt x="16873" y="4182"/>
                  </a:lnTo>
                  <a:lnTo>
                    <a:pt x="16873" y="4020"/>
                  </a:lnTo>
                  <a:close/>
                  <a:moveTo>
                    <a:pt x="16806" y="5021"/>
                  </a:moveTo>
                  <a:cubicBezTo>
                    <a:pt x="10378" y="5021"/>
                    <a:pt x="5142" y="10163"/>
                    <a:pt x="5007" y="16590"/>
                  </a:cubicBezTo>
                  <a:lnTo>
                    <a:pt x="5183" y="16590"/>
                  </a:lnTo>
                  <a:cubicBezTo>
                    <a:pt x="5304" y="10257"/>
                    <a:pt x="10473" y="5197"/>
                    <a:pt x="16806" y="5183"/>
                  </a:cubicBezTo>
                  <a:lnTo>
                    <a:pt x="16873" y="5183"/>
                  </a:lnTo>
                  <a:lnTo>
                    <a:pt x="16873" y="5021"/>
                  </a:lnTo>
                  <a:close/>
                  <a:moveTo>
                    <a:pt x="16806" y="6022"/>
                  </a:moveTo>
                  <a:cubicBezTo>
                    <a:pt x="10933" y="6022"/>
                    <a:pt x="6143" y="10717"/>
                    <a:pt x="6021" y="16590"/>
                  </a:cubicBezTo>
                  <a:lnTo>
                    <a:pt x="6184" y="16590"/>
                  </a:lnTo>
                  <a:cubicBezTo>
                    <a:pt x="6319" y="10812"/>
                    <a:pt x="11028" y="6198"/>
                    <a:pt x="16806" y="6184"/>
                  </a:cubicBezTo>
                  <a:lnTo>
                    <a:pt x="16873" y="6184"/>
                  </a:lnTo>
                  <a:lnTo>
                    <a:pt x="16873" y="6022"/>
                  </a:lnTo>
                  <a:close/>
                  <a:moveTo>
                    <a:pt x="16806" y="7023"/>
                  </a:moveTo>
                  <a:cubicBezTo>
                    <a:pt x="11488" y="7037"/>
                    <a:pt x="7145" y="11272"/>
                    <a:pt x="7023" y="16590"/>
                  </a:cubicBezTo>
                  <a:lnTo>
                    <a:pt x="7185" y="16590"/>
                  </a:lnTo>
                  <a:cubicBezTo>
                    <a:pt x="7320" y="11367"/>
                    <a:pt x="11583" y="7199"/>
                    <a:pt x="16806" y="7199"/>
                  </a:cubicBezTo>
                  <a:lnTo>
                    <a:pt x="16873" y="7199"/>
                  </a:lnTo>
                  <a:lnTo>
                    <a:pt x="16873" y="7023"/>
                  </a:lnTo>
                  <a:close/>
                  <a:moveTo>
                    <a:pt x="16806" y="8025"/>
                  </a:moveTo>
                  <a:cubicBezTo>
                    <a:pt x="12043" y="8038"/>
                    <a:pt x="8159" y="11827"/>
                    <a:pt x="8024" y="16590"/>
                  </a:cubicBezTo>
                  <a:lnTo>
                    <a:pt x="8200" y="16590"/>
                  </a:lnTo>
                  <a:cubicBezTo>
                    <a:pt x="8322" y="11922"/>
                    <a:pt x="12138" y="8187"/>
                    <a:pt x="16806" y="8187"/>
                  </a:cubicBezTo>
                  <a:lnTo>
                    <a:pt x="16873" y="8187"/>
                  </a:lnTo>
                  <a:lnTo>
                    <a:pt x="16873" y="8025"/>
                  </a:lnTo>
                  <a:close/>
                  <a:moveTo>
                    <a:pt x="16806" y="9040"/>
                  </a:moveTo>
                  <a:cubicBezTo>
                    <a:pt x="12598" y="9040"/>
                    <a:pt x="9147" y="12382"/>
                    <a:pt x="9025" y="16590"/>
                  </a:cubicBezTo>
                  <a:lnTo>
                    <a:pt x="9201" y="16590"/>
                  </a:lnTo>
                  <a:cubicBezTo>
                    <a:pt x="9323" y="12476"/>
                    <a:pt x="12692" y="9202"/>
                    <a:pt x="16806" y="9202"/>
                  </a:cubicBezTo>
                  <a:lnTo>
                    <a:pt x="16873" y="9202"/>
                  </a:lnTo>
                  <a:lnTo>
                    <a:pt x="16873" y="90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9" name="Google Shape;1019;p22"/>
          <p:cNvGrpSpPr/>
          <p:nvPr/>
        </p:nvGrpSpPr>
        <p:grpSpPr>
          <a:xfrm>
            <a:off x="7848" y="1706298"/>
            <a:ext cx="663649" cy="1661124"/>
            <a:chOff x="7860" y="2857850"/>
            <a:chExt cx="582251" cy="1457382"/>
          </a:xfrm>
        </p:grpSpPr>
        <p:sp>
          <p:nvSpPr>
            <p:cNvPr id="1020" name="Google Shape;1020;p22"/>
            <p:cNvSpPr/>
            <p:nvPr/>
          </p:nvSpPr>
          <p:spPr>
            <a:xfrm>
              <a:off x="7860" y="3328181"/>
              <a:ext cx="142018" cy="517931"/>
            </a:xfrm>
            <a:custGeom>
              <a:avLst/>
              <a:gdLst/>
              <a:ahLst/>
              <a:cxnLst/>
              <a:rect l="l" t="t" r="r" b="b"/>
              <a:pathLst>
                <a:path w="3195" h="11652" extrusionOk="0">
                  <a:moveTo>
                    <a:pt x="1" y="1"/>
                  </a:moveTo>
                  <a:lnTo>
                    <a:pt x="1" y="11651"/>
                  </a:lnTo>
                  <a:cubicBezTo>
                    <a:pt x="1990" y="10379"/>
                    <a:pt x="3194" y="8187"/>
                    <a:pt x="3194" y="5833"/>
                  </a:cubicBezTo>
                  <a:cubicBezTo>
                    <a:pt x="3194" y="3465"/>
                    <a:pt x="1990" y="1273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 w="4400" cap="flat" cmpd="sng">
              <a:solidFill>
                <a:schemeClr val="lt1"/>
              </a:solidFill>
              <a:prstDash val="solid"/>
              <a:miter lim="135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22"/>
            <p:cNvSpPr/>
            <p:nvPr/>
          </p:nvSpPr>
          <p:spPr>
            <a:xfrm>
              <a:off x="7860" y="2857850"/>
              <a:ext cx="582251" cy="1457382"/>
            </a:xfrm>
            <a:custGeom>
              <a:avLst/>
              <a:gdLst/>
              <a:ahLst/>
              <a:cxnLst/>
              <a:rect l="l" t="t" r="r" b="b"/>
              <a:pathLst>
                <a:path w="13099" h="32787" extrusionOk="0">
                  <a:moveTo>
                    <a:pt x="1" y="9567"/>
                  </a:moveTo>
                  <a:lnTo>
                    <a:pt x="1" y="9770"/>
                  </a:lnTo>
                  <a:cubicBezTo>
                    <a:pt x="2409" y="11110"/>
                    <a:pt x="3884" y="13654"/>
                    <a:pt x="3884" y="16400"/>
                  </a:cubicBezTo>
                  <a:cubicBezTo>
                    <a:pt x="3884" y="19161"/>
                    <a:pt x="2409" y="21691"/>
                    <a:pt x="1" y="23044"/>
                  </a:cubicBezTo>
                  <a:lnTo>
                    <a:pt x="1" y="23233"/>
                  </a:lnTo>
                  <a:cubicBezTo>
                    <a:pt x="2504" y="21867"/>
                    <a:pt x="4060" y="19255"/>
                    <a:pt x="4060" y="16400"/>
                  </a:cubicBezTo>
                  <a:cubicBezTo>
                    <a:pt x="4060" y="13559"/>
                    <a:pt x="2504" y="10934"/>
                    <a:pt x="1" y="9567"/>
                  </a:cubicBezTo>
                  <a:close/>
                  <a:moveTo>
                    <a:pt x="1" y="8444"/>
                  </a:moveTo>
                  <a:lnTo>
                    <a:pt x="1" y="8634"/>
                  </a:lnTo>
                  <a:cubicBezTo>
                    <a:pt x="2991" y="10054"/>
                    <a:pt x="4899" y="13085"/>
                    <a:pt x="4899" y="16400"/>
                  </a:cubicBezTo>
                  <a:cubicBezTo>
                    <a:pt x="4899" y="19715"/>
                    <a:pt x="2991" y="22733"/>
                    <a:pt x="1" y="24167"/>
                  </a:cubicBezTo>
                  <a:lnTo>
                    <a:pt x="1" y="24356"/>
                  </a:lnTo>
                  <a:cubicBezTo>
                    <a:pt x="3086" y="22909"/>
                    <a:pt x="5061" y="19810"/>
                    <a:pt x="5061" y="16400"/>
                  </a:cubicBezTo>
                  <a:cubicBezTo>
                    <a:pt x="5061" y="12990"/>
                    <a:pt x="3086" y="9892"/>
                    <a:pt x="1" y="8444"/>
                  </a:cubicBezTo>
                  <a:close/>
                  <a:moveTo>
                    <a:pt x="1" y="7362"/>
                  </a:moveTo>
                  <a:lnTo>
                    <a:pt x="1" y="7538"/>
                  </a:lnTo>
                  <a:cubicBezTo>
                    <a:pt x="3573" y="9026"/>
                    <a:pt x="5900" y="12530"/>
                    <a:pt x="5900" y="16400"/>
                  </a:cubicBezTo>
                  <a:cubicBezTo>
                    <a:pt x="5900" y="20284"/>
                    <a:pt x="3573" y="23775"/>
                    <a:pt x="1" y="25277"/>
                  </a:cubicBezTo>
                  <a:lnTo>
                    <a:pt x="1" y="25453"/>
                  </a:lnTo>
                  <a:cubicBezTo>
                    <a:pt x="3668" y="23951"/>
                    <a:pt x="6063" y="20365"/>
                    <a:pt x="6063" y="16414"/>
                  </a:cubicBezTo>
                  <a:cubicBezTo>
                    <a:pt x="6063" y="12449"/>
                    <a:pt x="3668" y="8864"/>
                    <a:pt x="1" y="7362"/>
                  </a:cubicBezTo>
                  <a:close/>
                  <a:moveTo>
                    <a:pt x="1" y="6279"/>
                  </a:moveTo>
                  <a:lnTo>
                    <a:pt x="1" y="6455"/>
                  </a:lnTo>
                  <a:cubicBezTo>
                    <a:pt x="4155" y="8011"/>
                    <a:pt x="6902" y="11976"/>
                    <a:pt x="6902" y="16400"/>
                  </a:cubicBezTo>
                  <a:cubicBezTo>
                    <a:pt x="6902" y="20838"/>
                    <a:pt x="4155" y="24803"/>
                    <a:pt x="1" y="26359"/>
                  </a:cubicBezTo>
                  <a:lnTo>
                    <a:pt x="1" y="26535"/>
                  </a:lnTo>
                  <a:cubicBezTo>
                    <a:pt x="4250" y="24965"/>
                    <a:pt x="7078" y="20933"/>
                    <a:pt x="7078" y="16400"/>
                  </a:cubicBezTo>
                  <a:cubicBezTo>
                    <a:pt x="7078" y="11881"/>
                    <a:pt x="4250" y="7835"/>
                    <a:pt x="1" y="6279"/>
                  </a:cubicBezTo>
                  <a:close/>
                  <a:moveTo>
                    <a:pt x="1" y="5210"/>
                  </a:moveTo>
                  <a:lnTo>
                    <a:pt x="1" y="5386"/>
                  </a:lnTo>
                  <a:cubicBezTo>
                    <a:pt x="4723" y="6983"/>
                    <a:pt x="7903" y="11421"/>
                    <a:pt x="7903" y="16400"/>
                  </a:cubicBezTo>
                  <a:cubicBezTo>
                    <a:pt x="7903" y="21393"/>
                    <a:pt x="4723" y="25818"/>
                    <a:pt x="1" y="27414"/>
                  </a:cubicBezTo>
                  <a:lnTo>
                    <a:pt x="1" y="27604"/>
                  </a:lnTo>
                  <a:cubicBezTo>
                    <a:pt x="4818" y="25994"/>
                    <a:pt x="8079" y="21488"/>
                    <a:pt x="8079" y="16400"/>
                  </a:cubicBezTo>
                  <a:cubicBezTo>
                    <a:pt x="8079" y="11326"/>
                    <a:pt x="4818" y="6807"/>
                    <a:pt x="1" y="5210"/>
                  </a:cubicBezTo>
                  <a:close/>
                  <a:moveTo>
                    <a:pt x="1" y="4141"/>
                  </a:moveTo>
                  <a:lnTo>
                    <a:pt x="1" y="4155"/>
                  </a:lnTo>
                  <a:lnTo>
                    <a:pt x="1" y="4331"/>
                  </a:lnTo>
                  <a:cubicBezTo>
                    <a:pt x="5305" y="5954"/>
                    <a:pt x="8918" y="10853"/>
                    <a:pt x="8918" y="16400"/>
                  </a:cubicBezTo>
                  <a:cubicBezTo>
                    <a:pt x="8918" y="21934"/>
                    <a:pt x="5305" y="26833"/>
                    <a:pt x="1" y="28470"/>
                  </a:cubicBezTo>
                  <a:lnTo>
                    <a:pt x="1" y="28632"/>
                  </a:lnTo>
                  <a:cubicBezTo>
                    <a:pt x="5400" y="26995"/>
                    <a:pt x="9080" y="22029"/>
                    <a:pt x="9080" y="16387"/>
                  </a:cubicBezTo>
                  <a:cubicBezTo>
                    <a:pt x="9080" y="10758"/>
                    <a:pt x="5400" y="5778"/>
                    <a:pt x="1" y="4141"/>
                  </a:cubicBezTo>
                  <a:close/>
                  <a:moveTo>
                    <a:pt x="1" y="3099"/>
                  </a:moveTo>
                  <a:lnTo>
                    <a:pt x="1" y="3113"/>
                  </a:lnTo>
                  <a:lnTo>
                    <a:pt x="1" y="3275"/>
                  </a:lnTo>
                  <a:cubicBezTo>
                    <a:pt x="5873" y="4940"/>
                    <a:pt x="9919" y="10298"/>
                    <a:pt x="9919" y="16400"/>
                  </a:cubicBezTo>
                  <a:cubicBezTo>
                    <a:pt x="9919" y="22489"/>
                    <a:pt x="5873" y="27847"/>
                    <a:pt x="1" y="29512"/>
                  </a:cubicBezTo>
                  <a:lnTo>
                    <a:pt x="1" y="29688"/>
                  </a:lnTo>
                  <a:cubicBezTo>
                    <a:pt x="5968" y="28010"/>
                    <a:pt x="10081" y="22584"/>
                    <a:pt x="10081" y="16387"/>
                  </a:cubicBezTo>
                  <a:cubicBezTo>
                    <a:pt x="10081" y="10203"/>
                    <a:pt x="5968" y="4764"/>
                    <a:pt x="1" y="3099"/>
                  </a:cubicBezTo>
                  <a:close/>
                  <a:moveTo>
                    <a:pt x="1" y="2057"/>
                  </a:moveTo>
                  <a:lnTo>
                    <a:pt x="1" y="2071"/>
                  </a:lnTo>
                  <a:lnTo>
                    <a:pt x="1" y="2233"/>
                  </a:lnTo>
                  <a:cubicBezTo>
                    <a:pt x="6442" y="3925"/>
                    <a:pt x="10920" y="9743"/>
                    <a:pt x="10920" y="16400"/>
                  </a:cubicBezTo>
                  <a:cubicBezTo>
                    <a:pt x="10920" y="23044"/>
                    <a:pt x="6442" y="28862"/>
                    <a:pt x="1" y="30554"/>
                  </a:cubicBezTo>
                  <a:lnTo>
                    <a:pt x="1" y="30730"/>
                  </a:lnTo>
                  <a:cubicBezTo>
                    <a:pt x="6536" y="29025"/>
                    <a:pt x="11083" y="23139"/>
                    <a:pt x="11083" y="16387"/>
                  </a:cubicBezTo>
                  <a:cubicBezTo>
                    <a:pt x="11083" y="9648"/>
                    <a:pt x="6536" y="3749"/>
                    <a:pt x="1" y="2057"/>
                  </a:cubicBezTo>
                  <a:close/>
                  <a:moveTo>
                    <a:pt x="1" y="1029"/>
                  </a:moveTo>
                  <a:lnTo>
                    <a:pt x="1" y="1043"/>
                  </a:lnTo>
                  <a:lnTo>
                    <a:pt x="1" y="1205"/>
                  </a:lnTo>
                  <a:cubicBezTo>
                    <a:pt x="6996" y="2923"/>
                    <a:pt x="11922" y="9188"/>
                    <a:pt x="11922" y="16400"/>
                  </a:cubicBezTo>
                  <a:cubicBezTo>
                    <a:pt x="11922" y="23599"/>
                    <a:pt x="6996" y="29877"/>
                    <a:pt x="1" y="31596"/>
                  </a:cubicBezTo>
                  <a:lnTo>
                    <a:pt x="1" y="31758"/>
                  </a:lnTo>
                  <a:cubicBezTo>
                    <a:pt x="7091" y="30040"/>
                    <a:pt x="12098" y="23693"/>
                    <a:pt x="12098" y="16400"/>
                  </a:cubicBezTo>
                  <a:cubicBezTo>
                    <a:pt x="12098" y="9094"/>
                    <a:pt x="7091" y="2748"/>
                    <a:pt x="1" y="1029"/>
                  </a:cubicBezTo>
                  <a:close/>
                  <a:moveTo>
                    <a:pt x="1" y="1"/>
                  </a:moveTo>
                  <a:lnTo>
                    <a:pt x="1" y="177"/>
                  </a:lnTo>
                  <a:cubicBezTo>
                    <a:pt x="7565" y="1909"/>
                    <a:pt x="12923" y="8634"/>
                    <a:pt x="12923" y="16400"/>
                  </a:cubicBezTo>
                  <a:cubicBezTo>
                    <a:pt x="12923" y="24154"/>
                    <a:pt x="7565" y="30892"/>
                    <a:pt x="1" y="32624"/>
                  </a:cubicBezTo>
                  <a:lnTo>
                    <a:pt x="1" y="32786"/>
                  </a:lnTo>
                  <a:cubicBezTo>
                    <a:pt x="7659" y="31054"/>
                    <a:pt x="13099" y="24248"/>
                    <a:pt x="13099" y="16387"/>
                  </a:cubicBezTo>
                  <a:cubicBezTo>
                    <a:pt x="13099" y="8539"/>
                    <a:pt x="7659" y="1733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2" name="Google Shape;1022;p22"/>
          <p:cNvSpPr/>
          <p:nvPr/>
        </p:nvSpPr>
        <p:spPr>
          <a:xfrm rot="5400000" flipH="1">
            <a:off x="3175835" y="2211744"/>
            <a:ext cx="2403909" cy="2531697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7_1"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23"/>
          <p:cNvSpPr/>
          <p:nvPr/>
        </p:nvSpPr>
        <p:spPr>
          <a:xfrm flipH="1">
            <a:off x="6496003" y="325"/>
            <a:ext cx="1533282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23"/>
          <p:cNvSpPr/>
          <p:nvPr/>
        </p:nvSpPr>
        <p:spPr>
          <a:xfrm rot="5400000">
            <a:off x="8856280" y="2778745"/>
            <a:ext cx="144628" cy="144659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6" name="Google Shape;1026;p23"/>
          <p:cNvGrpSpPr/>
          <p:nvPr/>
        </p:nvGrpSpPr>
        <p:grpSpPr>
          <a:xfrm>
            <a:off x="8068555" y="342582"/>
            <a:ext cx="137396" cy="393815"/>
            <a:chOff x="8846561" y="2782361"/>
            <a:chExt cx="154517" cy="442886"/>
          </a:xfrm>
        </p:grpSpPr>
        <p:sp>
          <p:nvSpPr>
            <p:cNvPr id="1027" name="Google Shape;1027;p23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3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9" name="Google Shape;1029;p23"/>
          <p:cNvSpPr/>
          <p:nvPr/>
        </p:nvSpPr>
        <p:spPr>
          <a:xfrm rot="5400000">
            <a:off x="8859554" y="3616804"/>
            <a:ext cx="138064" cy="144677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0" name="Google Shape;1030;p23"/>
          <p:cNvGrpSpPr/>
          <p:nvPr/>
        </p:nvGrpSpPr>
        <p:grpSpPr>
          <a:xfrm>
            <a:off x="8146761" y="4694630"/>
            <a:ext cx="328622" cy="305322"/>
            <a:chOff x="6672" y="3464315"/>
            <a:chExt cx="279631" cy="259804"/>
          </a:xfrm>
        </p:grpSpPr>
        <p:sp>
          <p:nvSpPr>
            <p:cNvPr id="1031" name="Google Shape;1031;p23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3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3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3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3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3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3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3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3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0" name="Google Shape;1040;p23"/>
          <p:cNvSpPr/>
          <p:nvPr/>
        </p:nvSpPr>
        <p:spPr>
          <a:xfrm>
            <a:off x="8435763" y="2037206"/>
            <a:ext cx="124833" cy="124381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41" name="Google Shape;1041;p23"/>
          <p:cNvGrpSpPr/>
          <p:nvPr/>
        </p:nvGrpSpPr>
        <p:grpSpPr>
          <a:xfrm>
            <a:off x="8403502" y="1534670"/>
            <a:ext cx="189340" cy="308716"/>
            <a:chOff x="8814523" y="4301099"/>
            <a:chExt cx="181204" cy="295450"/>
          </a:xfrm>
        </p:grpSpPr>
        <p:sp>
          <p:nvSpPr>
            <p:cNvPr id="1042" name="Google Shape;1042;p2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8" name="Google Shape;1048;p23"/>
          <p:cNvSpPr/>
          <p:nvPr/>
        </p:nvSpPr>
        <p:spPr>
          <a:xfrm flipH="1">
            <a:off x="8860714" y="4852249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23"/>
          <p:cNvSpPr/>
          <p:nvPr/>
        </p:nvSpPr>
        <p:spPr>
          <a:xfrm flipH="1">
            <a:off x="8592849" y="4849281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0" name="Google Shape;1050;p23"/>
          <p:cNvGrpSpPr/>
          <p:nvPr/>
        </p:nvGrpSpPr>
        <p:grpSpPr>
          <a:xfrm rot="5400000">
            <a:off x="8687603" y="3256187"/>
            <a:ext cx="482000" cy="31137"/>
            <a:chOff x="7586971" y="1240406"/>
            <a:chExt cx="820705" cy="53017"/>
          </a:xfrm>
        </p:grpSpPr>
        <p:sp>
          <p:nvSpPr>
            <p:cNvPr id="1051" name="Google Shape;1051;p23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3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3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3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3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6" name="Google Shape;1056;p23"/>
          <p:cNvSpPr txBox="1">
            <a:spLocks noGrp="1"/>
          </p:cNvSpPr>
          <p:nvPr>
            <p:ph type="title"/>
          </p:nvPr>
        </p:nvSpPr>
        <p:spPr>
          <a:xfrm>
            <a:off x="657725" y="1546588"/>
            <a:ext cx="4628100" cy="149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057" name="Google Shape;1057;p23"/>
          <p:cNvGrpSpPr/>
          <p:nvPr/>
        </p:nvGrpSpPr>
        <p:grpSpPr>
          <a:xfrm flipH="1">
            <a:off x="8732368" y="120130"/>
            <a:ext cx="328622" cy="305322"/>
            <a:chOff x="6672" y="3464315"/>
            <a:chExt cx="279631" cy="259804"/>
          </a:xfrm>
        </p:grpSpPr>
        <p:sp>
          <p:nvSpPr>
            <p:cNvPr id="1058" name="Google Shape;1058;p23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23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3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3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3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3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23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23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3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7" name="Google Shape;1067;p23"/>
          <p:cNvSpPr/>
          <p:nvPr/>
        </p:nvSpPr>
        <p:spPr>
          <a:xfrm rot="-5400000">
            <a:off x="7894021" y="4080313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8" name="Google Shape;1068;p23"/>
          <p:cNvGrpSpPr/>
          <p:nvPr/>
        </p:nvGrpSpPr>
        <p:grpSpPr>
          <a:xfrm rot="-5400000">
            <a:off x="1171590" y="3579399"/>
            <a:ext cx="1050225" cy="2077958"/>
            <a:chOff x="2922675" y="2551150"/>
            <a:chExt cx="424900" cy="840700"/>
          </a:xfrm>
        </p:grpSpPr>
        <p:sp>
          <p:nvSpPr>
            <p:cNvPr id="1069" name="Google Shape;1069;p23"/>
            <p:cNvSpPr/>
            <p:nvPr/>
          </p:nvSpPr>
          <p:spPr>
            <a:xfrm>
              <a:off x="2922675" y="2798800"/>
              <a:ext cx="172900" cy="345750"/>
            </a:xfrm>
            <a:custGeom>
              <a:avLst/>
              <a:gdLst/>
              <a:ahLst/>
              <a:cxnLst/>
              <a:rect l="l" t="t" r="r" b="b"/>
              <a:pathLst>
                <a:path w="6916" h="13830" extrusionOk="0">
                  <a:moveTo>
                    <a:pt x="1" y="0"/>
                  </a:moveTo>
                  <a:lnTo>
                    <a:pt x="1" y="13829"/>
                  </a:lnTo>
                  <a:cubicBezTo>
                    <a:pt x="3830" y="13829"/>
                    <a:pt x="6915" y="10730"/>
                    <a:pt x="6915" y="6915"/>
                  </a:cubicBezTo>
                  <a:cubicBezTo>
                    <a:pt x="6915" y="3099"/>
                    <a:pt x="3830" y="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 w="4400" cap="flat" cmpd="sng">
              <a:solidFill>
                <a:schemeClr val="lt1"/>
              </a:solidFill>
              <a:prstDash val="solid"/>
              <a:miter lim="135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3"/>
            <p:cNvSpPr/>
            <p:nvPr/>
          </p:nvSpPr>
          <p:spPr>
            <a:xfrm>
              <a:off x="2922675" y="2551150"/>
              <a:ext cx="424900" cy="840700"/>
            </a:xfrm>
            <a:custGeom>
              <a:avLst/>
              <a:gdLst/>
              <a:ahLst/>
              <a:cxnLst/>
              <a:rect l="l" t="t" r="r" b="b"/>
              <a:pathLst>
                <a:path w="16996" h="33628" extrusionOk="0">
                  <a:moveTo>
                    <a:pt x="1" y="9040"/>
                  </a:moveTo>
                  <a:lnTo>
                    <a:pt x="1" y="9203"/>
                  </a:lnTo>
                  <a:cubicBezTo>
                    <a:pt x="4209" y="9203"/>
                    <a:pt x="7619" y="12613"/>
                    <a:pt x="7619" y="16821"/>
                  </a:cubicBezTo>
                  <a:cubicBezTo>
                    <a:pt x="7619" y="21015"/>
                    <a:pt x="4209" y="24425"/>
                    <a:pt x="1" y="24425"/>
                  </a:cubicBezTo>
                  <a:lnTo>
                    <a:pt x="1" y="24601"/>
                  </a:lnTo>
                  <a:cubicBezTo>
                    <a:pt x="4304" y="24601"/>
                    <a:pt x="7781" y="21110"/>
                    <a:pt x="7781" y="16821"/>
                  </a:cubicBezTo>
                  <a:cubicBezTo>
                    <a:pt x="7781" y="12518"/>
                    <a:pt x="4304" y="9040"/>
                    <a:pt x="1" y="9040"/>
                  </a:cubicBezTo>
                  <a:close/>
                  <a:moveTo>
                    <a:pt x="1" y="8039"/>
                  </a:moveTo>
                  <a:lnTo>
                    <a:pt x="1" y="8201"/>
                  </a:lnTo>
                  <a:cubicBezTo>
                    <a:pt x="4764" y="8201"/>
                    <a:pt x="8620" y="12058"/>
                    <a:pt x="8620" y="16821"/>
                  </a:cubicBezTo>
                  <a:cubicBezTo>
                    <a:pt x="8620" y="21570"/>
                    <a:pt x="4764" y="25440"/>
                    <a:pt x="1" y="25440"/>
                  </a:cubicBezTo>
                  <a:lnTo>
                    <a:pt x="1" y="25602"/>
                  </a:lnTo>
                  <a:cubicBezTo>
                    <a:pt x="4859" y="25602"/>
                    <a:pt x="8796" y="21665"/>
                    <a:pt x="8796" y="16821"/>
                  </a:cubicBezTo>
                  <a:cubicBezTo>
                    <a:pt x="8796" y="11963"/>
                    <a:pt x="4859" y="8039"/>
                    <a:pt x="1" y="8039"/>
                  </a:cubicBezTo>
                  <a:close/>
                  <a:moveTo>
                    <a:pt x="125" y="7024"/>
                  </a:moveTo>
                  <a:cubicBezTo>
                    <a:pt x="84" y="7024"/>
                    <a:pt x="42" y="7024"/>
                    <a:pt x="1" y="7024"/>
                  </a:cubicBezTo>
                  <a:lnTo>
                    <a:pt x="1" y="7200"/>
                  </a:lnTo>
                  <a:cubicBezTo>
                    <a:pt x="51" y="7199"/>
                    <a:pt x="100" y="7199"/>
                    <a:pt x="149" y="7199"/>
                  </a:cubicBezTo>
                  <a:cubicBezTo>
                    <a:pt x="5453" y="7199"/>
                    <a:pt x="9757" y="11499"/>
                    <a:pt x="9757" y="16821"/>
                  </a:cubicBezTo>
                  <a:cubicBezTo>
                    <a:pt x="9757" y="22138"/>
                    <a:pt x="5440" y="26442"/>
                    <a:pt x="125" y="26442"/>
                  </a:cubicBezTo>
                  <a:cubicBezTo>
                    <a:pt x="84" y="26442"/>
                    <a:pt x="42" y="26442"/>
                    <a:pt x="1" y="26441"/>
                  </a:cubicBezTo>
                  <a:lnTo>
                    <a:pt x="1" y="26604"/>
                  </a:lnTo>
                  <a:cubicBezTo>
                    <a:pt x="42" y="26604"/>
                    <a:pt x="84" y="26604"/>
                    <a:pt x="125" y="26604"/>
                  </a:cubicBezTo>
                  <a:cubicBezTo>
                    <a:pt x="5535" y="26604"/>
                    <a:pt x="9933" y="22232"/>
                    <a:pt x="9933" y="16821"/>
                  </a:cubicBezTo>
                  <a:cubicBezTo>
                    <a:pt x="9933" y="11396"/>
                    <a:pt x="5535" y="7024"/>
                    <a:pt x="125" y="7024"/>
                  </a:cubicBezTo>
                  <a:close/>
                  <a:moveTo>
                    <a:pt x="1" y="6023"/>
                  </a:moveTo>
                  <a:lnTo>
                    <a:pt x="1" y="6199"/>
                  </a:lnTo>
                  <a:cubicBezTo>
                    <a:pt x="5873" y="6199"/>
                    <a:pt x="10636" y="10948"/>
                    <a:pt x="10636" y="16821"/>
                  </a:cubicBezTo>
                  <a:cubicBezTo>
                    <a:pt x="10636" y="22680"/>
                    <a:pt x="5873" y="27443"/>
                    <a:pt x="1" y="27443"/>
                  </a:cubicBezTo>
                  <a:lnTo>
                    <a:pt x="1" y="27605"/>
                  </a:lnTo>
                  <a:cubicBezTo>
                    <a:pt x="5968" y="27605"/>
                    <a:pt x="10799" y="22774"/>
                    <a:pt x="10799" y="16821"/>
                  </a:cubicBezTo>
                  <a:cubicBezTo>
                    <a:pt x="10799" y="10854"/>
                    <a:pt x="5968" y="6023"/>
                    <a:pt x="1" y="6023"/>
                  </a:cubicBezTo>
                  <a:close/>
                  <a:moveTo>
                    <a:pt x="1" y="5022"/>
                  </a:moveTo>
                  <a:lnTo>
                    <a:pt x="1" y="5184"/>
                  </a:lnTo>
                  <a:cubicBezTo>
                    <a:pt x="6374" y="5265"/>
                    <a:pt x="11502" y="10448"/>
                    <a:pt x="11502" y="16821"/>
                  </a:cubicBezTo>
                  <a:cubicBezTo>
                    <a:pt x="11502" y="23180"/>
                    <a:pt x="6374" y="28363"/>
                    <a:pt x="1" y="28444"/>
                  </a:cubicBezTo>
                  <a:lnTo>
                    <a:pt x="1" y="28620"/>
                  </a:lnTo>
                  <a:cubicBezTo>
                    <a:pt x="6469" y="28539"/>
                    <a:pt x="11665" y="23275"/>
                    <a:pt x="11665" y="16821"/>
                  </a:cubicBezTo>
                  <a:cubicBezTo>
                    <a:pt x="11665" y="10353"/>
                    <a:pt x="6469" y="5103"/>
                    <a:pt x="1" y="5022"/>
                  </a:cubicBezTo>
                  <a:close/>
                  <a:moveTo>
                    <a:pt x="1" y="4020"/>
                  </a:moveTo>
                  <a:lnTo>
                    <a:pt x="1" y="4183"/>
                  </a:lnTo>
                  <a:cubicBezTo>
                    <a:pt x="6983" y="4183"/>
                    <a:pt x="12639" y="9839"/>
                    <a:pt x="12639" y="16821"/>
                  </a:cubicBezTo>
                  <a:cubicBezTo>
                    <a:pt x="12639" y="23789"/>
                    <a:pt x="6983" y="29445"/>
                    <a:pt x="1" y="29445"/>
                  </a:cubicBezTo>
                  <a:lnTo>
                    <a:pt x="1" y="29621"/>
                  </a:lnTo>
                  <a:cubicBezTo>
                    <a:pt x="7078" y="29621"/>
                    <a:pt x="12801" y="23884"/>
                    <a:pt x="12801" y="16821"/>
                  </a:cubicBezTo>
                  <a:cubicBezTo>
                    <a:pt x="12801" y="9744"/>
                    <a:pt x="7078" y="4020"/>
                    <a:pt x="1" y="4020"/>
                  </a:cubicBezTo>
                  <a:close/>
                  <a:moveTo>
                    <a:pt x="1" y="3019"/>
                  </a:moveTo>
                  <a:lnTo>
                    <a:pt x="1" y="3181"/>
                  </a:lnTo>
                  <a:cubicBezTo>
                    <a:pt x="7538" y="3181"/>
                    <a:pt x="13640" y="9284"/>
                    <a:pt x="13640" y="16821"/>
                  </a:cubicBezTo>
                  <a:cubicBezTo>
                    <a:pt x="13640" y="24344"/>
                    <a:pt x="7538" y="30446"/>
                    <a:pt x="1" y="30446"/>
                  </a:cubicBezTo>
                  <a:lnTo>
                    <a:pt x="1" y="30622"/>
                  </a:lnTo>
                  <a:cubicBezTo>
                    <a:pt x="7632" y="30622"/>
                    <a:pt x="13816" y="24439"/>
                    <a:pt x="13816" y="16821"/>
                  </a:cubicBezTo>
                  <a:cubicBezTo>
                    <a:pt x="13816" y="9189"/>
                    <a:pt x="7632" y="3019"/>
                    <a:pt x="1" y="3019"/>
                  </a:cubicBezTo>
                  <a:close/>
                  <a:moveTo>
                    <a:pt x="1" y="2004"/>
                  </a:moveTo>
                  <a:lnTo>
                    <a:pt x="1" y="2180"/>
                  </a:lnTo>
                  <a:cubicBezTo>
                    <a:pt x="8093" y="2180"/>
                    <a:pt x="14642" y="8729"/>
                    <a:pt x="14642" y="16821"/>
                  </a:cubicBezTo>
                  <a:cubicBezTo>
                    <a:pt x="14642" y="24899"/>
                    <a:pt x="8093" y="31461"/>
                    <a:pt x="1" y="31461"/>
                  </a:cubicBezTo>
                  <a:lnTo>
                    <a:pt x="1" y="31624"/>
                  </a:lnTo>
                  <a:cubicBezTo>
                    <a:pt x="8187" y="31624"/>
                    <a:pt x="14817" y="24993"/>
                    <a:pt x="14817" y="16821"/>
                  </a:cubicBezTo>
                  <a:cubicBezTo>
                    <a:pt x="14817" y="8634"/>
                    <a:pt x="8187" y="2004"/>
                    <a:pt x="1" y="2004"/>
                  </a:cubicBezTo>
                  <a:close/>
                  <a:moveTo>
                    <a:pt x="1" y="1003"/>
                  </a:moveTo>
                  <a:lnTo>
                    <a:pt x="1" y="1179"/>
                  </a:lnTo>
                  <a:cubicBezTo>
                    <a:pt x="8647" y="1179"/>
                    <a:pt x="15656" y="8174"/>
                    <a:pt x="15656" y="16821"/>
                  </a:cubicBezTo>
                  <a:cubicBezTo>
                    <a:pt x="15656" y="25467"/>
                    <a:pt x="8647" y="32462"/>
                    <a:pt x="1" y="32462"/>
                  </a:cubicBezTo>
                  <a:lnTo>
                    <a:pt x="1" y="32638"/>
                  </a:lnTo>
                  <a:cubicBezTo>
                    <a:pt x="8742" y="32638"/>
                    <a:pt x="15819" y="25548"/>
                    <a:pt x="15819" y="16821"/>
                  </a:cubicBezTo>
                  <a:cubicBezTo>
                    <a:pt x="15819" y="8093"/>
                    <a:pt x="8742" y="1003"/>
                    <a:pt x="1" y="1003"/>
                  </a:cubicBezTo>
                  <a:close/>
                  <a:moveTo>
                    <a:pt x="175" y="1"/>
                  </a:moveTo>
                  <a:cubicBezTo>
                    <a:pt x="117" y="1"/>
                    <a:pt x="59" y="1"/>
                    <a:pt x="1" y="2"/>
                  </a:cubicBezTo>
                  <a:lnTo>
                    <a:pt x="1" y="164"/>
                  </a:lnTo>
                  <a:cubicBezTo>
                    <a:pt x="51" y="164"/>
                    <a:pt x="101" y="163"/>
                    <a:pt x="151" y="163"/>
                  </a:cubicBezTo>
                  <a:cubicBezTo>
                    <a:pt x="9351" y="163"/>
                    <a:pt x="16820" y="7602"/>
                    <a:pt x="16820" y="16821"/>
                  </a:cubicBezTo>
                  <a:cubicBezTo>
                    <a:pt x="16820" y="26018"/>
                    <a:pt x="9364" y="33465"/>
                    <a:pt x="175" y="33465"/>
                  </a:cubicBezTo>
                  <a:cubicBezTo>
                    <a:pt x="117" y="33465"/>
                    <a:pt x="59" y="33464"/>
                    <a:pt x="1" y="33464"/>
                  </a:cubicBezTo>
                  <a:lnTo>
                    <a:pt x="1" y="33626"/>
                  </a:lnTo>
                  <a:cubicBezTo>
                    <a:pt x="59" y="33627"/>
                    <a:pt x="117" y="33627"/>
                    <a:pt x="175" y="33627"/>
                  </a:cubicBezTo>
                  <a:cubicBezTo>
                    <a:pt x="9459" y="33627"/>
                    <a:pt x="16996" y="26113"/>
                    <a:pt x="16996" y="16821"/>
                  </a:cubicBezTo>
                  <a:cubicBezTo>
                    <a:pt x="16996" y="7515"/>
                    <a:pt x="9459" y="1"/>
                    <a:pt x="1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1" name="Google Shape;1071;p23"/>
          <p:cNvSpPr/>
          <p:nvPr/>
        </p:nvSpPr>
        <p:spPr>
          <a:xfrm rot="5400000">
            <a:off x="2821912" y="4929195"/>
            <a:ext cx="124833" cy="124381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2" name="Google Shape;1072;p23"/>
          <p:cNvGrpSpPr/>
          <p:nvPr/>
        </p:nvGrpSpPr>
        <p:grpSpPr>
          <a:xfrm rot="5400000">
            <a:off x="3200027" y="4837020"/>
            <a:ext cx="189340" cy="308716"/>
            <a:chOff x="8814523" y="4301099"/>
            <a:chExt cx="181204" cy="295450"/>
          </a:xfrm>
        </p:grpSpPr>
        <p:sp>
          <p:nvSpPr>
            <p:cNvPr id="1073" name="Google Shape;1073;p2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2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2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2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2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9" name="Google Shape;1079;p23"/>
          <p:cNvSpPr/>
          <p:nvPr/>
        </p:nvSpPr>
        <p:spPr>
          <a:xfrm>
            <a:off x="128096" y="4333038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23"/>
          <p:cNvSpPr/>
          <p:nvPr/>
        </p:nvSpPr>
        <p:spPr>
          <a:xfrm rot="5400000">
            <a:off x="74230" y="120120"/>
            <a:ext cx="144628" cy="144659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7_1_1"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2" name="Google Shape;1082;p24"/>
          <p:cNvGrpSpPr/>
          <p:nvPr/>
        </p:nvGrpSpPr>
        <p:grpSpPr>
          <a:xfrm rot="-5400000">
            <a:off x="6699980" y="3137136"/>
            <a:ext cx="1820679" cy="2004808"/>
            <a:chOff x="143428" y="791782"/>
            <a:chExt cx="1170704" cy="1289100"/>
          </a:xfrm>
        </p:grpSpPr>
        <p:grpSp>
          <p:nvGrpSpPr>
            <p:cNvPr id="1083" name="Google Shape;1083;p24"/>
            <p:cNvGrpSpPr/>
            <p:nvPr/>
          </p:nvGrpSpPr>
          <p:grpSpPr>
            <a:xfrm>
              <a:off x="143428" y="855893"/>
              <a:ext cx="1165832" cy="1165529"/>
              <a:chOff x="3372319" y="4143117"/>
              <a:chExt cx="1482115" cy="1481730"/>
            </a:xfrm>
          </p:grpSpPr>
          <p:sp>
            <p:nvSpPr>
              <p:cNvPr id="1084" name="Google Shape;1084;p24"/>
              <p:cNvSpPr/>
              <p:nvPr/>
            </p:nvSpPr>
            <p:spPr>
              <a:xfrm>
                <a:off x="3372319" y="4143117"/>
                <a:ext cx="1482115" cy="1481730"/>
              </a:xfrm>
              <a:custGeom>
                <a:avLst/>
                <a:gdLst/>
                <a:ahLst/>
                <a:cxnLst/>
                <a:rect l="l" t="t" r="r" b="b"/>
                <a:pathLst>
                  <a:path w="46197" h="46185" extrusionOk="0">
                    <a:moveTo>
                      <a:pt x="23099" y="191"/>
                    </a:moveTo>
                    <a:cubicBezTo>
                      <a:pt x="35719" y="191"/>
                      <a:pt x="45994" y="10466"/>
                      <a:pt x="45994" y="23087"/>
                    </a:cubicBezTo>
                    <a:cubicBezTo>
                      <a:pt x="45994" y="35719"/>
                      <a:pt x="35719" y="45994"/>
                      <a:pt x="23099" y="45994"/>
                    </a:cubicBezTo>
                    <a:cubicBezTo>
                      <a:pt x="10466" y="45994"/>
                      <a:pt x="203" y="35719"/>
                      <a:pt x="203" y="23087"/>
                    </a:cubicBezTo>
                    <a:cubicBezTo>
                      <a:pt x="203" y="10466"/>
                      <a:pt x="10466" y="191"/>
                      <a:pt x="23099" y="191"/>
                    </a:cubicBezTo>
                    <a:close/>
                    <a:moveTo>
                      <a:pt x="23099" y="0"/>
                    </a:moveTo>
                    <a:cubicBezTo>
                      <a:pt x="10359" y="0"/>
                      <a:pt x="0" y="10359"/>
                      <a:pt x="0" y="23087"/>
                    </a:cubicBezTo>
                    <a:cubicBezTo>
                      <a:pt x="0" y="35826"/>
                      <a:pt x="10359" y="46185"/>
                      <a:pt x="23099" y="46185"/>
                    </a:cubicBezTo>
                    <a:cubicBezTo>
                      <a:pt x="35826" y="46185"/>
                      <a:pt x="46197" y="35826"/>
                      <a:pt x="46197" y="23087"/>
                    </a:cubicBezTo>
                    <a:cubicBezTo>
                      <a:pt x="46197" y="10359"/>
                      <a:pt x="35838" y="0"/>
                      <a:pt x="230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24"/>
              <p:cNvSpPr/>
              <p:nvPr/>
            </p:nvSpPr>
            <p:spPr>
              <a:xfrm>
                <a:off x="3416240" y="4187038"/>
                <a:ext cx="1394273" cy="1393888"/>
              </a:xfrm>
              <a:custGeom>
                <a:avLst/>
                <a:gdLst/>
                <a:ahLst/>
                <a:cxnLst/>
                <a:rect l="l" t="t" r="r" b="b"/>
                <a:pathLst>
                  <a:path w="43459" h="43447" extrusionOk="0">
                    <a:moveTo>
                      <a:pt x="21730" y="191"/>
                    </a:moveTo>
                    <a:cubicBezTo>
                      <a:pt x="33600" y="191"/>
                      <a:pt x="43256" y="9847"/>
                      <a:pt x="43256" y="21718"/>
                    </a:cubicBezTo>
                    <a:cubicBezTo>
                      <a:pt x="43256" y="33600"/>
                      <a:pt x="33600" y="43256"/>
                      <a:pt x="21730" y="43256"/>
                    </a:cubicBezTo>
                    <a:cubicBezTo>
                      <a:pt x="9859" y="43256"/>
                      <a:pt x="203" y="33600"/>
                      <a:pt x="203" y="21718"/>
                    </a:cubicBezTo>
                    <a:cubicBezTo>
                      <a:pt x="203" y="9847"/>
                      <a:pt x="9859" y="191"/>
                      <a:pt x="21730" y="191"/>
                    </a:cubicBezTo>
                    <a:close/>
                    <a:moveTo>
                      <a:pt x="21730" y="1"/>
                    </a:moveTo>
                    <a:cubicBezTo>
                      <a:pt x="9752" y="1"/>
                      <a:pt x="1" y="9740"/>
                      <a:pt x="1" y="21718"/>
                    </a:cubicBezTo>
                    <a:cubicBezTo>
                      <a:pt x="1" y="33707"/>
                      <a:pt x="9752" y="43446"/>
                      <a:pt x="21730" y="43446"/>
                    </a:cubicBezTo>
                    <a:cubicBezTo>
                      <a:pt x="33707" y="43446"/>
                      <a:pt x="43459" y="33707"/>
                      <a:pt x="43459" y="21718"/>
                    </a:cubicBezTo>
                    <a:cubicBezTo>
                      <a:pt x="43459" y="9740"/>
                      <a:pt x="33707" y="1"/>
                      <a:pt x="217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24"/>
              <p:cNvSpPr/>
              <p:nvPr/>
            </p:nvSpPr>
            <p:spPr>
              <a:xfrm>
                <a:off x="3460161" y="4230959"/>
                <a:ext cx="1306431" cy="1306046"/>
              </a:xfrm>
              <a:custGeom>
                <a:avLst/>
                <a:gdLst/>
                <a:ahLst/>
                <a:cxnLst/>
                <a:rect l="l" t="t" r="r" b="b"/>
                <a:pathLst>
                  <a:path w="40721" h="40709" extrusionOk="0">
                    <a:moveTo>
                      <a:pt x="20361" y="191"/>
                    </a:moveTo>
                    <a:cubicBezTo>
                      <a:pt x="31481" y="191"/>
                      <a:pt x="40518" y="9240"/>
                      <a:pt x="40518" y="20361"/>
                    </a:cubicBezTo>
                    <a:cubicBezTo>
                      <a:pt x="40518" y="31469"/>
                      <a:pt x="31481" y="40518"/>
                      <a:pt x="20361" y="40518"/>
                    </a:cubicBezTo>
                    <a:cubicBezTo>
                      <a:pt x="9240" y="40518"/>
                      <a:pt x="203" y="31469"/>
                      <a:pt x="203" y="20361"/>
                    </a:cubicBezTo>
                    <a:cubicBezTo>
                      <a:pt x="203" y="9240"/>
                      <a:pt x="9240" y="191"/>
                      <a:pt x="20361" y="191"/>
                    </a:cubicBezTo>
                    <a:close/>
                    <a:moveTo>
                      <a:pt x="20361" y="1"/>
                    </a:moveTo>
                    <a:cubicBezTo>
                      <a:pt x="9133" y="1"/>
                      <a:pt x="1" y="9121"/>
                      <a:pt x="1" y="20349"/>
                    </a:cubicBezTo>
                    <a:cubicBezTo>
                      <a:pt x="1" y="31576"/>
                      <a:pt x="9133" y="40708"/>
                      <a:pt x="20361" y="40708"/>
                    </a:cubicBezTo>
                    <a:cubicBezTo>
                      <a:pt x="31588" y="40708"/>
                      <a:pt x="40720" y="31576"/>
                      <a:pt x="40720" y="20349"/>
                    </a:cubicBezTo>
                    <a:cubicBezTo>
                      <a:pt x="40720" y="9133"/>
                      <a:pt x="31588" y="1"/>
                      <a:pt x="203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24"/>
              <p:cNvSpPr/>
              <p:nvPr/>
            </p:nvSpPr>
            <p:spPr>
              <a:xfrm>
                <a:off x="3455958" y="4274751"/>
                <a:ext cx="1266713" cy="1218686"/>
              </a:xfrm>
              <a:custGeom>
                <a:avLst/>
                <a:gdLst/>
                <a:ahLst/>
                <a:cxnLst/>
                <a:rect l="l" t="t" r="r" b="b"/>
                <a:pathLst>
                  <a:path w="39483" h="37986" extrusionOk="0">
                    <a:moveTo>
                      <a:pt x="20492" y="196"/>
                    </a:moveTo>
                    <a:cubicBezTo>
                      <a:pt x="30862" y="208"/>
                      <a:pt x="39268" y="8613"/>
                      <a:pt x="39280" y="18984"/>
                    </a:cubicBezTo>
                    <a:cubicBezTo>
                      <a:pt x="39280" y="26592"/>
                      <a:pt x="34708" y="33438"/>
                      <a:pt x="27683" y="36355"/>
                    </a:cubicBezTo>
                    <a:cubicBezTo>
                      <a:pt x="25358" y="37316"/>
                      <a:pt x="22916" y="37784"/>
                      <a:pt x="20496" y="37784"/>
                    </a:cubicBezTo>
                    <a:cubicBezTo>
                      <a:pt x="15604" y="37784"/>
                      <a:pt x="10797" y="35875"/>
                      <a:pt x="7204" y="32283"/>
                    </a:cubicBezTo>
                    <a:cubicBezTo>
                      <a:pt x="1823" y="26901"/>
                      <a:pt x="215" y="18817"/>
                      <a:pt x="3132" y="11792"/>
                    </a:cubicBezTo>
                    <a:cubicBezTo>
                      <a:pt x="6037" y="4779"/>
                      <a:pt x="12884" y="196"/>
                      <a:pt x="20492" y="196"/>
                    </a:cubicBezTo>
                    <a:close/>
                    <a:moveTo>
                      <a:pt x="20497" y="0"/>
                    </a:moveTo>
                    <a:cubicBezTo>
                      <a:pt x="15553" y="0"/>
                      <a:pt x="10694" y="1932"/>
                      <a:pt x="7061" y="5565"/>
                    </a:cubicBezTo>
                    <a:cubicBezTo>
                      <a:pt x="1632" y="10995"/>
                      <a:pt x="1" y="19162"/>
                      <a:pt x="2942" y="26258"/>
                    </a:cubicBezTo>
                    <a:cubicBezTo>
                      <a:pt x="5883" y="33354"/>
                      <a:pt x="12812" y="37986"/>
                      <a:pt x="20492" y="37986"/>
                    </a:cubicBezTo>
                    <a:cubicBezTo>
                      <a:pt x="30969" y="37962"/>
                      <a:pt x="39470" y="29473"/>
                      <a:pt x="39482" y="18996"/>
                    </a:cubicBezTo>
                    <a:cubicBezTo>
                      <a:pt x="39482" y="11304"/>
                      <a:pt x="34851" y="4387"/>
                      <a:pt x="27754" y="1446"/>
                    </a:cubicBezTo>
                    <a:cubicBezTo>
                      <a:pt x="25406" y="473"/>
                      <a:pt x="22941" y="0"/>
                      <a:pt x="204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24"/>
              <p:cNvSpPr/>
              <p:nvPr/>
            </p:nvSpPr>
            <p:spPr>
              <a:xfrm>
                <a:off x="3503344" y="4318608"/>
                <a:ext cx="1175374" cy="1130908"/>
              </a:xfrm>
              <a:custGeom>
                <a:avLst/>
                <a:gdLst/>
                <a:ahLst/>
                <a:cxnLst/>
                <a:rect l="l" t="t" r="r" b="b"/>
                <a:pathLst>
                  <a:path w="36636" h="35250" extrusionOk="0">
                    <a:moveTo>
                      <a:pt x="19015" y="198"/>
                    </a:moveTo>
                    <a:cubicBezTo>
                      <a:pt x="28635" y="210"/>
                      <a:pt x="36433" y="8008"/>
                      <a:pt x="36433" y="17617"/>
                    </a:cubicBezTo>
                    <a:cubicBezTo>
                      <a:pt x="36433" y="24665"/>
                      <a:pt x="32195" y="31023"/>
                      <a:pt x="25682" y="33726"/>
                    </a:cubicBezTo>
                    <a:cubicBezTo>
                      <a:pt x="23528" y="34616"/>
                      <a:pt x="21266" y="35049"/>
                      <a:pt x="19024" y="35049"/>
                    </a:cubicBezTo>
                    <a:cubicBezTo>
                      <a:pt x="14488" y="35049"/>
                      <a:pt x="10030" y="33278"/>
                      <a:pt x="6692" y="29940"/>
                    </a:cubicBezTo>
                    <a:cubicBezTo>
                      <a:pt x="1703" y="24963"/>
                      <a:pt x="215" y="17462"/>
                      <a:pt x="2917" y="10949"/>
                    </a:cubicBezTo>
                    <a:cubicBezTo>
                      <a:pt x="5608" y="4436"/>
                      <a:pt x="11966" y="198"/>
                      <a:pt x="19015" y="198"/>
                    </a:cubicBezTo>
                    <a:close/>
                    <a:moveTo>
                      <a:pt x="19021" y="1"/>
                    </a:moveTo>
                    <a:cubicBezTo>
                      <a:pt x="14435" y="1"/>
                      <a:pt x="9927" y="1793"/>
                      <a:pt x="6549" y="5163"/>
                    </a:cubicBezTo>
                    <a:cubicBezTo>
                      <a:pt x="1512" y="10199"/>
                      <a:pt x="0" y="17783"/>
                      <a:pt x="2727" y="24367"/>
                    </a:cubicBezTo>
                    <a:cubicBezTo>
                      <a:pt x="5465" y="30952"/>
                      <a:pt x="11883" y="35250"/>
                      <a:pt x="19015" y="35250"/>
                    </a:cubicBezTo>
                    <a:cubicBezTo>
                      <a:pt x="28742" y="35238"/>
                      <a:pt x="36624" y="27356"/>
                      <a:pt x="36636" y="17617"/>
                    </a:cubicBezTo>
                    <a:cubicBezTo>
                      <a:pt x="36636" y="10497"/>
                      <a:pt x="32338" y="4067"/>
                      <a:pt x="25754" y="1341"/>
                    </a:cubicBezTo>
                    <a:cubicBezTo>
                      <a:pt x="23575" y="439"/>
                      <a:pt x="21289" y="1"/>
                      <a:pt x="190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24"/>
              <p:cNvSpPr/>
              <p:nvPr/>
            </p:nvSpPr>
            <p:spPr>
              <a:xfrm>
                <a:off x="3550698" y="4362497"/>
                <a:ext cx="1084100" cy="1043098"/>
              </a:xfrm>
              <a:custGeom>
                <a:avLst/>
                <a:gdLst/>
                <a:ahLst/>
                <a:cxnLst/>
                <a:rect l="l" t="t" r="r" b="b"/>
                <a:pathLst>
                  <a:path w="33791" h="32513" extrusionOk="0">
                    <a:moveTo>
                      <a:pt x="17539" y="199"/>
                    </a:moveTo>
                    <a:cubicBezTo>
                      <a:pt x="26397" y="211"/>
                      <a:pt x="33588" y="7390"/>
                      <a:pt x="33588" y="16249"/>
                    </a:cubicBezTo>
                    <a:cubicBezTo>
                      <a:pt x="33588" y="22749"/>
                      <a:pt x="29683" y="28607"/>
                      <a:pt x="23682" y="31084"/>
                    </a:cubicBezTo>
                    <a:cubicBezTo>
                      <a:pt x="21693" y="31909"/>
                      <a:pt x="19604" y="32310"/>
                      <a:pt x="17533" y="32310"/>
                    </a:cubicBezTo>
                    <a:cubicBezTo>
                      <a:pt x="13357" y="32310"/>
                      <a:pt x="9252" y="30679"/>
                      <a:pt x="6180" y="27607"/>
                    </a:cubicBezTo>
                    <a:cubicBezTo>
                      <a:pt x="1596" y="23011"/>
                      <a:pt x="215" y="16106"/>
                      <a:pt x="2703" y="10105"/>
                    </a:cubicBezTo>
                    <a:cubicBezTo>
                      <a:pt x="5192" y="4104"/>
                      <a:pt x="11038" y="199"/>
                      <a:pt x="17539" y="199"/>
                    </a:cubicBezTo>
                    <a:close/>
                    <a:moveTo>
                      <a:pt x="17544" y="0"/>
                    </a:moveTo>
                    <a:cubicBezTo>
                      <a:pt x="13314" y="0"/>
                      <a:pt x="9156" y="1652"/>
                      <a:pt x="6049" y="4759"/>
                    </a:cubicBezTo>
                    <a:cubicBezTo>
                      <a:pt x="1394" y="9414"/>
                      <a:pt x="1" y="16403"/>
                      <a:pt x="2525" y="22476"/>
                    </a:cubicBezTo>
                    <a:cubicBezTo>
                      <a:pt x="5037" y="28548"/>
                      <a:pt x="10966" y="32513"/>
                      <a:pt x="17539" y="32513"/>
                    </a:cubicBezTo>
                    <a:cubicBezTo>
                      <a:pt x="26516" y="32501"/>
                      <a:pt x="33779" y="25226"/>
                      <a:pt x="33791" y="16249"/>
                    </a:cubicBezTo>
                    <a:cubicBezTo>
                      <a:pt x="33791" y="9676"/>
                      <a:pt x="29826" y="3747"/>
                      <a:pt x="23754" y="1235"/>
                    </a:cubicBezTo>
                    <a:cubicBezTo>
                      <a:pt x="21745" y="404"/>
                      <a:pt x="19636" y="0"/>
                      <a:pt x="1754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24"/>
              <p:cNvSpPr/>
              <p:nvPr/>
            </p:nvSpPr>
            <p:spPr>
              <a:xfrm>
                <a:off x="3598084" y="4406354"/>
                <a:ext cx="992793" cy="955321"/>
              </a:xfrm>
              <a:custGeom>
                <a:avLst/>
                <a:gdLst/>
                <a:ahLst/>
                <a:cxnLst/>
                <a:rect l="l" t="t" r="r" b="b"/>
                <a:pathLst>
                  <a:path w="30945" h="29777" extrusionOk="0">
                    <a:moveTo>
                      <a:pt x="16062" y="201"/>
                    </a:moveTo>
                    <a:cubicBezTo>
                      <a:pt x="24170" y="213"/>
                      <a:pt x="30742" y="6773"/>
                      <a:pt x="30754" y="14894"/>
                    </a:cubicBezTo>
                    <a:cubicBezTo>
                      <a:pt x="30754" y="20835"/>
                      <a:pt x="27170" y="26181"/>
                      <a:pt x="21681" y="28455"/>
                    </a:cubicBezTo>
                    <a:cubicBezTo>
                      <a:pt x="19862" y="29209"/>
                      <a:pt x="17950" y="29575"/>
                      <a:pt x="16055" y="29575"/>
                    </a:cubicBezTo>
                    <a:cubicBezTo>
                      <a:pt x="12235" y="29575"/>
                      <a:pt x="8481" y="28085"/>
                      <a:pt x="5679" y="25276"/>
                    </a:cubicBezTo>
                    <a:cubicBezTo>
                      <a:pt x="1476" y="21073"/>
                      <a:pt x="214" y="14751"/>
                      <a:pt x="2488" y="9262"/>
                    </a:cubicBezTo>
                    <a:cubicBezTo>
                      <a:pt x="4763" y="3773"/>
                      <a:pt x="10120" y="201"/>
                      <a:pt x="16062" y="201"/>
                    </a:cubicBezTo>
                    <a:close/>
                    <a:moveTo>
                      <a:pt x="16066" y="1"/>
                    </a:moveTo>
                    <a:cubicBezTo>
                      <a:pt x="12191" y="1"/>
                      <a:pt x="8381" y="1512"/>
                      <a:pt x="5536" y="4357"/>
                    </a:cubicBezTo>
                    <a:cubicBezTo>
                      <a:pt x="1274" y="8619"/>
                      <a:pt x="0" y="15024"/>
                      <a:pt x="2310" y="20585"/>
                    </a:cubicBezTo>
                    <a:cubicBezTo>
                      <a:pt x="4608" y="26145"/>
                      <a:pt x="10037" y="29776"/>
                      <a:pt x="16062" y="29776"/>
                    </a:cubicBezTo>
                    <a:cubicBezTo>
                      <a:pt x="24277" y="29764"/>
                      <a:pt x="30933" y="23109"/>
                      <a:pt x="30944" y="14882"/>
                    </a:cubicBezTo>
                    <a:cubicBezTo>
                      <a:pt x="30944" y="8869"/>
                      <a:pt x="27325" y="3440"/>
                      <a:pt x="21753" y="1130"/>
                    </a:cubicBezTo>
                    <a:cubicBezTo>
                      <a:pt x="19914" y="370"/>
                      <a:pt x="17982" y="1"/>
                      <a:pt x="160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24"/>
              <p:cNvSpPr/>
              <p:nvPr/>
            </p:nvSpPr>
            <p:spPr>
              <a:xfrm>
                <a:off x="3645437" y="4450339"/>
                <a:ext cx="901518" cy="867415"/>
              </a:xfrm>
              <a:custGeom>
                <a:avLst/>
                <a:gdLst/>
                <a:ahLst/>
                <a:cxnLst/>
                <a:rect l="l" t="t" r="r" b="b"/>
                <a:pathLst>
                  <a:path w="28100" h="27037" extrusionOk="0">
                    <a:moveTo>
                      <a:pt x="14586" y="199"/>
                    </a:moveTo>
                    <a:cubicBezTo>
                      <a:pt x="21944" y="199"/>
                      <a:pt x="27897" y="6164"/>
                      <a:pt x="27909" y="13523"/>
                    </a:cubicBezTo>
                    <a:cubicBezTo>
                      <a:pt x="27909" y="18904"/>
                      <a:pt x="24658" y="23762"/>
                      <a:pt x="19681" y="25822"/>
                    </a:cubicBezTo>
                    <a:cubicBezTo>
                      <a:pt x="18031" y="26505"/>
                      <a:pt x="16299" y="26837"/>
                      <a:pt x="14581" y="26837"/>
                    </a:cubicBezTo>
                    <a:cubicBezTo>
                      <a:pt x="11118" y="26837"/>
                      <a:pt x="7714" y="25487"/>
                      <a:pt x="5168" y="22940"/>
                    </a:cubicBezTo>
                    <a:cubicBezTo>
                      <a:pt x="1358" y="19130"/>
                      <a:pt x="215" y="13392"/>
                      <a:pt x="2275" y="8415"/>
                    </a:cubicBezTo>
                    <a:cubicBezTo>
                      <a:pt x="4334" y="3438"/>
                      <a:pt x="9192" y="199"/>
                      <a:pt x="14586" y="199"/>
                    </a:cubicBezTo>
                    <a:close/>
                    <a:moveTo>
                      <a:pt x="14581" y="1"/>
                    </a:moveTo>
                    <a:cubicBezTo>
                      <a:pt x="11067" y="1"/>
                      <a:pt x="7612" y="1375"/>
                      <a:pt x="5025" y="3962"/>
                    </a:cubicBezTo>
                    <a:cubicBezTo>
                      <a:pt x="1155" y="7819"/>
                      <a:pt x="0" y="13642"/>
                      <a:pt x="2096" y="18690"/>
                    </a:cubicBezTo>
                    <a:cubicBezTo>
                      <a:pt x="4191" y="23738"/>
                      <a:pt x="9121" y="27036"/>
                      <a:pt x="14586" y="27036"/>
                    </a:cubicBezTo>
                    <a:cubicBezTo>
                      <a:pt x="22051" y="27024"/>
                      <a:pt x="28099" y="20976"/>
                      <a:pt x="28099" y="13523"/>
                    </a:cubicBezTo>
                    <a:cubicBezTo>
                      <a:pt x="28099" y="8046"/>
                      <a:pt x="24813" y="3116"/>
                      <a:pt x="19753" y="1033"/>
                    </a:cubicBezTo>
                    <a:cubicBezTo>
                      <a:pt x="18080" y="338"/>
                      <a:pt x="16323" y="1"/>
                      <a:pt x="145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092;p24"/>
              <p:cNvSpPr/>
              <p:nvPr/>
            </p:nvSpPr>
            <p:spPr>
              <a:xfrm>
                <a:off x="3692791" y="4494228"/>
                <a:ext cx="810211" cy="779573"/>
              </a:xfrm>
              <a:custGeom>
                <a:avLst/>
                <a:gdLst/>
                <a:ahLst/>
                <a:cxnLst/>
                <a:rect l="l" t="t" r="r" b="b"/>
                <a:pathLst>
                  <a:path w="25254" h="24299" extrusionOk="0">
                    <a:moveTo>
                      <a:pt x="13110" y="201"/>
                    </a:moveTo>
                    <a:cubicBezTo>
                      <a:pt x="19706" y="201"/>
                      <a:pt x="25052" y="5547"/>
                      <a:pt x="25063" y="12155"/>
                    </a:cubicBezTo>
                    <a:cubicBezTo>
                      <a:pt x="25063" y="16988"/>
                      <a:pt x="22146" y="21346"/>
                      <a:pt x="17682" y="23192"/>
                    </a:cubicBezTo>
                    <a:cubicBezTo>
                      <a:pt x="16202" y="23803"/>
                      <a:pt x="14648" y="24101"/>
                      <a:pt x="13107" y="24101"/>
                    </a:cubicBezTo>
                    <a:cubicBezTo>
                      <a:pt x="9997" y="24101"/>
                      <a:pt x="6941" y="22889"/>
                      <a:pt x="4656" y="20596"/>
                    </a:cubicBezTo>
                    <a:cubicBezTo>
                      <a:pt x="1239" y="17179"/>
                      <a:pt x="215" y="12035"/>
                      <a:pt x="2061" y="7571"/>
                    </a:cubicBezTo>
                    <a:cubicBezTo>
                      <a:pt x="3918" y="3106"/>
                      <a:pt x="8276" y="201"/>
                      <a:pt x="13110" y="201"/>
                    </a:cubicBezTo>
                    <a:close/>
                    <a:moveTo>
                      <a:pt x="13108" y="0"/>
                    </a:moveTo>
                    <a:cubicBezTo>
                      <a:pt x="9944" y="0"/>
                      <a:pt x="6838" y="1234"/>
                      <a:pt x="4513" y="3558"/>
                    </a:cubicBezTo>
                    <a:cubicBezTo>
                      <a:pt x="1049" y="7035"/>
                      <a:pt x="1" y="12262"/>
                      <a:pt x="1882" y="16798"/>
                    </a:cubicBezTo>
                    <a:cubicBezTo>
                      <a:pt x="3763" y="21334"/>
                      <a:pt x="8192" y="24299"/>
                      <a:pt x="13110" y="24299"/>
                    </a:cubicBezTo>
                    <a:cubicBezTo>
                      <a:pt x="19813" y="24287"/>
                      <a:pt x="25254" y="18858"/>
                      <a:pt x="25254" y="12155"/>
                    </a:cubicBezTo>
                    <a:cubicBezTo>
                      <a:pt x="25254" y="7237"/>
                      <a:pt x="22301" y="2808"/>
                      <a:pt x="17765" y="927"/>
                    </a:cubicBezTo>
                    <a:cubicBezTo>
                      <a:pt x="16258" y="304"/>
                      <a:pt x="14676" y="0"/>
                      <a:pt x="1310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24"/>
              <p:cNvSpPr/>
              <p:nvPr/>
            </p:nvSpPr>
            <p:spPr>
              <a:xfrm>
                <a:off x="3740177" y="4538084"/>
                <a:ext cx="719290" cy="691795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21563" extrusionOk="0">
                    <a:moveTo>
                      <a:pt x="11633" y="191"/>
                    </a:moveTo>
                    <a:cubicBezTo>
                      <a:pt x="17479" y="203"/>
                      <a:pt x="22205" y="4942"/>
                      <a:pt x="22217" y="10776"/>
                    </a:cubicBezTo>
                    <a:cubicBezTo>
                      <a:pt x="22217" y="15062"/>
                      <a:pt x="19634" y="18919"/>
                      <a:pt x="15681" y="20563"/>
                    </a:cubicBezTo>
                    <a:cubicBezTo>
                      <a:pt x="14374" y="21102"/>
                      <a:pt x="13002" y="21364"/>
                      <a:pt x="11642" y="21364"/>
                    </a:cubicBezTo>
                    <a:cubicBezTo>
                      <a:pt x="8886" y="21364"/>
                      <a:pt x="6176" y="20289"/>
                      <a:pt x="4144" y="18265"/>
                    </a:cubicBezTo>
                    <a:cubicBezTo>
                      <a:pt x="1119" y="15240"/>
                      <a:pt x="215" y="10692"/>
                      <a:pt x="1858" y="6728"/>
                    </a:cubicBezTo>
                    <a:cubicBezTo>
                      <a:pt x="3489" y="2775"/>
                      <a:pt x="7346" y="191"/>
                      <a:pt x="11633" y="191"/>
                    </a:cubicBezTo>
                    <a:close/>
                    <a:moveTo>
                      <a:pt x="11626" y="1"/>
                    </a:moveTo>
                    <a:cubicBezTo>
                      <a:pt x="8821" y="1"/>
                      <a:pt x="6062" y="1094"/>
                      <a:pt x="4001" y="3156"/>
                    </a:cubicBezTo>
                    <a:cubicBezTo>
                      <a:pt x="917" y="6239"/>
                      <a:pt x="0" y="10883"/>
                      <a:pt x="1667" y="14907"/>
                    </a:cubicBezTo>
                    <a:cubicBezTo>
                      <a:pt x="3334" y="18943"/>
                      <a:pt x="7275" y="21563"/>
                      <a:pt x="11633" y="21563"/>
                    </a:cubicBezTo>
                    <a:cubicBezTo>
                      <a:pt x="17586" y="21563"/>
                      <a:pt x="22408" y="16729"/>
                      <a:pt x="22420" y="10788"/>
                    </a:cubicBezTo>
                    <a:cubicBezTo>
                      <a:pt x="22420" y="6418"/>
                      <a:pt x="19788" y="2489"/>
                      <a:pt x="15752" y="822"/>
                    </a:cubicBezTo>
                    <a:cubicBezTo>
                      <a:pt x="14418" y="270"/>
                      <a:pt x="13017" y="1"/>
                      <a:pt x="116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24"/>
              <p:cNvSpPr/>
              <p:nvPr/>
            </p:nvSpPr>
            <p:spPr>
              <a:xfrm>
                <a:off x="3787531" y="4581973"/>
                <a:ext cx="628015" cy="603985"/>
              </a:xfrm>
              <a:custGeom>
                <a:avLst/>
                <a:gdLst/>
                <a:ahLst/>
                <a:cxnLst/>
                <a:rect l="l" t="t" r="r" b="b"/>
                <a:pathLst>
                  <a:path w="19575" h="18826" extrusionOk="0">
                    <a:moveTo>
                      <a:pt x="10157" y="192"/>
                    </a:moveTo>
                    <a:cubicBezTo>
                      <a:pt x="15241" y="204"/>
                      <a:pt x="19372" y="4324"/>
                      <a:pt x="19372" y="9408"/>
                    </a:cubicBezTo>
                    <a:cubicBezTo>
                      <a:pt x="19372" y="13146"/>
                      <a:pt x="17122" y="16504"/>
                      <a:pt x="13681" y="17932"/>
                    </a:cubicBezTo>
                    <a:cubicBezTo>
                      <a:pt x="12544" y="18405"/>
                      <a:pt x="11349" y="18634"/>
                      <a:pt x="10164" y="18634"/>
                    </a:cubicBezTo>
                    <a:cubicBezTo>
                      <a:pt x="7764" y="18634"/>
                      <a:pt x="5402" y="17694"/>
                      <a:pt x="3632" y="15932"/>
                    </a:cubicBezTo>
                    <a:cubicBezTo>
                      <a:pt x="1001" y="13289"/>
                      <a:pt x="215" y="9336"/>
                      <a:pt x="1644" y="5883"/>
                    </a:cubicBezTo>
                    <a:cubicBezTo>
                      <a:pt x="3060" y="2442"/>
                      <a:pt x="6430" y="192"/>
                      <a:pt x="10157" y="192"/>
                    </a:cubicBezTo>
                    <a:close/>
                    <a:moveTo>
                      <a:pt x="10152" y="0"/>
                    </a:moveTo>
                    <a:cubicBezTo>
                      <a:pt x="7705" y="0"/>
                      <a:pt x="5300" y="953"/>
                      <a:pt x="3501" y="2752"/>
                    </a:cubicBezTo>
                    <a:cubicBezTo>
                      <a:pt x="810" y="5455"/>
                      <a:pt x="1" y="9503"/>
                      <a:pt x="1453" y="13015"/>
                    </a:cubicBezTo>
                    <a:cubicBezTo>
                      <a:pt x="2918" y="16539"/>
                      <a:pt x="6347" y="18825"/>
                      <a:pt x="10157" y="18825"/>
                    </a:cubicBezTo>
                    <a:cubicBezTo>
                      <a:pt x="15348" y="18825"/>
                      <a:pt x="19563" y="14611"/>
                      <a:pt x="19574" y="9408"/>
                    </a:cubicBezTo>
                    <a:cubicBezTo>
                      <a:pt x="19574" y="5610"/>
                      <a:pt x="17277" y="2169"/>
                      <a:pt x="13752" y="716"/>
                    </a:cubicBezTo>
                    <a:cubicBezTo>
                      <a:pt x="12588" y="235"/>
                      <a:pt x="11365" y="0"/>
                      <a:pt x="101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24"/>
              <p:cNvSpPr/>
              <p:nvPr/>
            </p:nvSpPr>
            <p:spPr>
              <a:xfrm>
                <a:off x="3834885" y="4625862"/>
                <a:ext cx="536740" cy="516175"/>
              </a:xfrm>
              <a:custGeom>
                <a:avLst/>
                <a:gdLst/>
                <a:ahLst/>
                <a:cxnLst/>
                <a:rect l="l" t="t" r="r" b="b"/>
                <a:pathLst>
                  <a:path w="16730" h="16089" extrusionOk="0">
                    <a:moveTo>
                      <a:pt x="8681" y="193"/>
                    </a:moveTo>
                    <a:cubicBezTo>
                      <a:pt x="13014" y="205"/>
                      <a:pt x="16527" y="3718"/>
                      <a:pt x="16527" y="8052"/>
                    </a:cubicBezTo>
                    <a:cubicBezTo>
                      <a:pt x="16527" y="11219"/>
                      <a:pt x="14622" y="14088"/>
                      <a:pt x="11681" y="15302"/>
                    </a:cubicBezTo>
                    <a:cubicBezTo>
                      <a:pt x="10713" y="15704"/>
                      <a:pt x="9696" y="15898"/>
                      <a:pt x="8688" y="15898"/>
                    </a:cubicBezTo>
                    <a:cubicBezTo>
                      <a:pt x="6643" y="15898"/>
                      <a:pt x="4631" y="15099"/>
                      <a:pt x="3132" y="13600"/>
                    </a:cubicBezTo>
                    <a:cubicBezTo>
                      <a:pt x="882" y="11350"/>
                      <a:pt x="215" y="7980"/>
                      <a:pt x="1430" y="5039"/>
                    </a:cubicBezTo>
                    <a:cubicBezTo>
                      <a:pt x="2644" y="2110"/>
                      <a:pt x="5502" y="193"/>
                      <a:pt x="8681" y="193"/>
                    </a:cubicBezTo>
                    <a:close/>
                    <a:moveTo>
                      <a:pt x="8678" y="0"/>
                    </a:moveTo>
                    <a:cubicBezTo>
                      <a:pt x="6585" y="0"/>
                      <a:pt x="4526" y="815"/>
                      <a:pt x="2989" y="2360"/>
                    </a:cubicBezTo>
                    <a:cubicBezTo>
                      <a:pt x="692" y="4658"/>
                      <a:pt x="1" y="8123"/>
                      <a:pt x="1251" y="11123"/>
                    </a:cubicBezTo>
                    <a:cubicBezTo>
                      <a:pt x="2489" y="14136"/>
                      <a:pt x="5430" y="16088"/>
                      <a:pt x="8681" y="16088"/>
                    </a:cubicBezTo>
                    <a:cubicBezTo>
                      <a:pt x="13122" y="16088"/>
                      <a:pt x="16717" y="12493"/>
                      <a:pt x="16729" y="8052"/>
                    </a:cubicBezTo>
                    <a:cubicBezTo>
                      <a:pt x="16729" y="4789"/>
                      <a:pt x="14765" y="1860"/>
                      <a:pt x="11752" y="610"/>
                    </a:cubicBezTo>
                    <a:cubicBezTo>
                      <a:pt x="10759" y="200"/>
                      <a:pt x="9714" y="0"/>
                      <a:pt x="86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096;p24"/>
              <p:cNvSpPr/>
              <p:nvPr/>
            </p:nvSpPr>
            <p:spPr>
              <a:xfrm>
                <a:off x="3882270" y="4669558"/>
                <a:ext cx="445401" cy="428558"/>
              </a:xfrm>
              <a:custGeom>
                <a:avLst/>
                <a:gdLst/>
                <a:ahLst/>
                <a:cxnLst/>
                <a:rect l="l" t="t" r="r" b="b"/>
                <a:pathLst>
                  <a:path w="13883" h="13358" extrusionOk="0">
                    <a:moveTo>
                      <a:pt x="7204" y="201"/>
                    </a:moveTo>
                    <a:cubicBezTo>
                      <a:pt x="10775" y="201"/>
                      <a:pt x="13681" y="3106"/>
                      <a:pt x="13681" y="6690"/>
                    </a:cubicBezTo>
                    <a:cubicBezTo>
                      <a:pt x="13681" y="9309"/>
                      <a:pt x="12109" y="11666"/>
                      <a:pt x="9680" y="12666"/>
                    </a:cubicBezTo>
                    <a:cubicBezTo>
                      <a:pt x="8879" y="13002"/>
                      <a:pt x="8037" y="13165"/>
                      <a:pt x="7202" y="13165"/>
                    </a:cubicBezTo>
                    <a:cubicBezTo>
                      <a:pt x="5518" y="13165"/>
                      <a:pt x="3861" y="12503"/>
                      <a:pt x="2620" y="11262"/>
                    </a:cubicBezTo>
                    <a:cubicBezTo>
                      <a:pt x="762" y="9416"/>
                      <a:pt x="215" y="6630"/>
                      <a:pt x="1215" y="4201"/>
                    </a:cubicBezTo>
                    <a:cubicBezTo>
                      <a:pt x="2215" y="1784"/>
                      <a:pt x="4584" y="201"/>
                      <a:pt x="7204" y="201"/>
                    </a:cubicBezTo>
                    <a:close/>
                    <a:moveTo>
                      <a:pt x="7202" y="0"/>
                    </a:moveTo>
                    <a:cubicBezTo>
                      <a:pt x="5467" y="0"/>
                      <a:pt x="3759" y="681"/>
                      <a:pt x="2477" y="1963"/>
                    </a:cubicBezTo>
                    <a:cubicBezTo>
                      <a:pt x="572" y="3868"/>
                      <a:pt x="0" y="6749"/>
                      <a:pt x="1036" y="9237"/>
                    </a:cubicBezTo>
                    <a:cubicBezTo>
                      <a:pt x="2056" y="11729"/>
                      <a:pt x="4483" y="13357"/>
                      <a:pt x="7174" y="13357"/>
                    </a:cubicBezTo>
                    <a:cubicBezTo>
                      <a:pt x="7184" y="13357"/>
                      <a:pt x="7194" y="13357"/>
                      <a:pt x="7204" y="13357"/>
                    </a:cubicBezTo>
                    <a:cubicBezTo>
                      <a:pt x="10895" y="13357"/>
                      <a:pt x="13871" y="10369"/>
                      <a:pt x="13883" y="6690"/>
                    </a:cubicBezTo>
                    <a:cubicBezTo>
                      <a:pt x="13883" y="3987"/>
                      <a:pt x="12252" y="1546"/>
                      <a:pt x="9752" y="510"/>
                    </a:cubicBezTo>
                    <a:cubicBezTo>
                      <a:pt x="8927" y="167"/>
                      <a:pt x="8062" y="0"/>
                      <a:pt x="72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24"/>
              <p:cNvSpPr/>
              <p:nvPr/>
            </p:nvSpPr>
            <p:spPr>
              <a:xfrm>
                <a:off x="3929624" y="4713511"/>
                <a:ext cx="354127" cy="341037"/>
              </a:xfrm>
              <a:custGeom>
                <a:avLst/>
                <a:gdLst/>
                <a:ahLst/>
                <a:cxnLst/>
                <a:rect l="l" t="t" r="r" b="b"/>
                <a:pathLst>
                  <a:path w="11038" h="10630" extrusionOk="0">
                    <a:moveTo>
                      <a:pt x="5728" y="200"/>
                    </a:moveTo>
                    <a:cubicBezTo>
                      <a:pt x="8549" y="200"/>
                      <a:pt x="10835" y="2486"/>
                      <a:pt x="10835" y="5308"/>
                    </a:cubicBezTo>
                    <a:cubicBezTo>
                      <a:pt x="10835" y="7379"/>
                      <a:pt x="9597" y="9249"/>
                      <a:pt x="7680" y="10034"/>
                    </a:cubicBezTo>
                    <a:cubicBezTo>
                      <a:pt x="7048" y="10299"/>
                      <a:pt x="6384" y="10427"/>
                      <a:pt x="5725" y="10427"/>
                    </a:cubicBezTo>
                    <a:cubicBezTo>
                      <a:pt x="4395" y="10427"/>
                      <a:pt x="3087" y="9906"/>
                      <a:pt x="2108" y="8927"/>
                    </a:cubicBezTo>
                    <a:cubicBezTo>
                      <a:pt x="644" y="7463"/>
                      <a:pt x="215" y="5272"/>
                      <a:pt x="1001" y="3355"/>
                    </a:cubicBezTo>
                    <a:cubicBezTo>
                      <a:pt x="1799" y="1450"/>
                      <a:pt x="3656" y="200"/>
                      <a:pt x="5728" y="200"/>
                    </a:cubicBezTo>
                    <a:close/>
                    <a:moveTo>
                      <a:pt x="5739" y="0"/>
                    </a:moveTo>
                    <a:cubicBezTo>
                      <a:pt x="4353" y="0"/>
                      <a:pt x="2991" y="543"/>
                      <a:pt x="1977" y="1557"/>
                    </a:cubicBezTo>
                    <a:cubicBezTo>
                      <a:pt x="453" y="3081"/>
                      <a:pt x="1" y="5367"/>
                      <a:pt x="822" y="7344"/>
                    </a:cubicBezTo>
                    <a:cubicBezTo>
                      <a:pt x="1644" y="9332"/>
                      <a:pt x="3584" y="10618"/>
                      <a:pt x="5728" y="10630"/>
                    </a:cubicBezTo>
                    <a:cubicBezTo>
                      <a:pt x="8657" y="10618"/>
                      <a:pt x="11038" y="8248"/>
                      <a:pt x="11038" y="5308"/>
                    </a:cubicBezTo>
                    <a:cubicBezTo>
                      <a:pt x="11038" y="3164"/>
                      <a:pt x="9740" y="1224"/>
                      <a:pt x="7764" y="402"/>
                    </a:cubicBezTo>
                    <a:cubicBezTo>
                      <a:pt x="7108" y="132"/>
                      <a:pt x="6421" y="0"/>
                      <a:pt x="57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24"/>
              <p:cNvSpPr/>
              <p:nvPr/>
            </p:nvSpPr>
            <p:spPr>
              <a:xfrm>
                <a:off x="3944158" y="4757208"/>
                <a:ext cx="295672" cy="253420"/>
              </a:xfrm>
              <a:custGeom>
                <a:avLst/>
                <a:gdLst/>
                <a:ahLst/>
                <a:cxnLst/>
                <a:rect l="l" t="t" r="r" b="b"/>
                <a:pathLst>
                  <a:path w="9216" h="7899" extrusionOk="0">
                    <a:moveTo>
                      <a:pt x="5275" y="207"/>
                    </a:moveTo>
                    <a:cubicBezTo>
                      <a:pt x="7346" y="207"/>
                      <a:pt x="9013" y="1886"/>
                      <a:pt x="9013" y="3958"/>
                    </a:cubicBezTo>
                    <a:cubicBezTo>
                      <a:pt x="9013" y="6213"/>
                      <a:pt x="7172" y="7705"/>
                      <a:pt x="5247" y="7705"/>
                    </a:cubicBezTo>
                    <a:cubicBezTo>
                      <a:pt x="4326" y="7705"/>
                      <a:pt x="3386" y="7363"/>
                      <a:pt x="2620" y="6601"/>
                    </a:cubicBezTo>
                    <a:cubicBezTo>
                      <a:pt x="262" y="4243"/>
                      <a:pt x="1941" y="207"/>
                      <a:pt x="5275" y="207"/>
                    </a:cubicBezTo>
                    <a:close/>
                    <a:moveTo>
                      <a:pt x="5243" y="0"/>
                    </a:moveTo>
                    <a:cubicBezTo>
                      <a:pt x="4275" y="0"/>
                      <a:pt x="3289" y="359"/>
                      <a:pt x="2489" y="1160"/>
                    </a:cubicBezTo>
                    <a:cubicBezTo>
                      <a:pt x="0" y="3648"/>
                      <a:pt x="1762" y="7898"/>
                      <a:pt x="5275" y="7898"/>
                    </a:cubicBezTo>
                    <a:cubicBezTo>
                      <a:pt x="7453" y="7887"/>
                      <a:pt x="9216" y="6124"/>
                      <a:pt x="9216" y="3958"/>
                    </a:cubicBezTo>
                    <a:cubicBezTo>
                      <a:pt x="9216" y="1573"/>
                      <a:pt x="7269" y="0"/>
                      <a:pt x="5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9" name="Google Shape;1099;p24"/>
              <p:cNvSpPr/>
              <p:nvPr/>
            </p:nvSpPr>
            <p:spPr>
              <a:xfrm>
                <a:off x="4002965" y="4801193"/>
                <a:ext cx="192944" cy="165514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59" extrusionOk="0">
                    <a:moveTo>
                      <a:pt x="3442" y="205"/>
                    </a:moveTo>
                    <a:cubicBezTo>
                      <a:pt x="4751" y="205"/>
                      <a:pt x="5811" y="1265"/>
                      <a:pt x="5823" y="2587"/>
                    </a:cubicBezTo>
                    <a:cubicBezTo>
                      <a:pt x="5823" y="4014"/>
                      <a:pt x="4643" y="4961"/>
                      <a:pt x="3419" y="4961"/>
                    </a:cubicBezTo>
                    <a:cubicBezTo>
                      <a:pt x="2836" y="4961"/>
                      <a:pt x="2243" y="4746"/>
                      <a:pt x="1763" y="4265"/>
                    </a:cubicBezTo>
                    <a:cubicBezTo>
                      <a:pt x="263" y="2765"/>
                      <a:pt x="1322" y="205"/>
                      <a:pt x="3442" y="205"/>
                    </a:cubicBezTo>
                    <a:close/>
                    <a:moveTo>
                      <a:pt x="3422" y="1"/>
                    </a:moveTo>
                    <a:cubicBezTo>
                      <a:pt x="2789" y="1"/>
                      <a:pt x="2144" y="237"/>
                      <a:pt x="1620" y="765"/>
                    </a:cubicBezTo>
                    <a:cubicBezTo>
                      <a:pt x="1" y="2384"/>
                      <a:pt x="1144" y="5158"/>
                      <a:pt x="3442" y="5158"/>
                    </a:cubicBezTo>
                    <a:cubicBezTo>
                      <a:pt x="4858" y="5158"/>
                      <a:pt x="6013" y="4003"/>
                      <a:pt x="6013" y="2587"/>
                    </a:cubicBezTo>
                    <a:cubicBezTo>
                      <a:pt x="6013" y="1032"/>
                      <a:pt x="4744" y="1"/>
                      <a:pt x="34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0" name="Google Shape;1100;p24"/>
              <p:cNvSpPr/>
              <p:nvPr/>
            </p:nvSpPr>
            <p:spPr>
              <a:xfrm>
                <a:off x="4061804" y="4845178"/>
                <a:ext cx="90184" cy="77608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2419" extrusionOk="0">
                    <a:moveTo>
                      <a:pt x="1608" y="203"/>
                    </a:moveTo>
                    <a:cubicBezTo>
                      <a:pt x="2167" y="203"/>
                      <a:pt x="2620" y="656"/>
                      <a:pt x="2620" y="1204"/>
                    </a:cubicBezTo>
                    <a:cubicBezTo>
                      <a:pt x="2620" y="1815"/>
                      <a:pt x="2120" y="2220"/>
                      <a:pt x="1601" y="2220"/>
                    </a:cubicBezTo>
                    <a:cubicBezTo>
                      <a:pt x="1351" y="2220"/>
                      <a:pt x="1098" y="2127"/>
                      <a:pt x="893" y="1918"/>
                    </a:cubicBezTo>
                    <a:cubicBezTo>
                      <a:pt x="262" y="1287"/>
                      <a:pt x="703" y="203"/>
                      <a:pt x="1608" y="203"/>
                    </a:cubicBezTo>
                    <a:close/>
                    <a:moveTo>
                      <a:pt x="1597" y="1"/>
                    </a:moveTo>
                    <a:cubicBezTo>
                      <a:pt x="1300" y="1"/>
                      <a:pt x="997" y="111"/>
                      <a:pt x="750" y="358"/>
                    </a:cubicBezTo>
                    <a:cubicBezTo>
                      <a:pt x="0" y="1120"/>
                      <a:pt x="536" y="2418"/>
                      <a:pt x="1608" y="2418"/>
                    </a:cubicBezTo>
                    <a:cubicBezTo>
                      <a:pt x="2274" y="2418"/>
                      <a:pt x="2810" y="1870"/>
                      <a:pt x="2810" y="1216"/>
                    </a:cubicBezTo>
                    <a:cubicBezTo>
                      <a:pt x="2810" y="483"/>
                      <a:pt x="2217" y="1"/>
                      <a:pt x="15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1" name="Google Shape;1101;p24"/>
              <p:cNvSpPr/>
              <p:nvPr/>
            </p:nvSpPr>
            <p:spPr>
              <a:xfrm>
                <a:off x="3784098" y="4578572"/>
                <a:ext cx="634496" cy="610787"/>
              </a:xfrm>
              <a:custGeom>
                <a:avLst/>
                <a:gdLst/>
                <a:ahLst/>
                <a:cxnLst/>
                <a:rect l="l" t="t" r="r" b="b"/>
                <a:pathLst>
                  <a:path w="19777" h="19038" extrusionOk="0">
                    <a:moveTo>
                      <a:pt x="10264" y="1"/>
                    </a:moveTo>
                    <a:cubicBezTo>
                      <a:pt x="6418" y="1"/>
                      <a:pt x="2941" y="2322"/>
                      <a:pt x="1477" y="5882"/>
                    </a:cubicBezTo>
                    <a:cubicBezTo>
                      <a:pt x="0" y="9430"/>
                      <a:pt x="810" y="13526"/>
                      <a:pt x="3537" y="16253"/>
                    </a:cubicBezTo>
                    <a:cubicBezTo>
                      <a:pt x="5353" y="18069"/>
                      <a:pt x="7788" y="19038"/>
                      <a:pt x="10267" y="19038"/>
                    </a:cubicBezTo>
                    <a:cubicBezTo>
                      <a:pt x="11492" y="19038"/>
                      <a:pt x="12729" y="18801"/>
                      <a:pt x="13907" y="18312"/>
                    </a:cubicBezTo>
                    <a:cubicBezTo>
                      <a:pt x="17455" y="16836"/>
                      <a:pt x="19777" y="13371"/>
                      <a:pt x="19777" y="9514"/>
                    </a:cubicBezTo>
                    <a:cubicBezTo>
                      <a:pt x="19777" y="4263"/>
                      <a:pt x="15514" y="1"/>
                      <a:pt x="102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02" name="Google Shape;1102;p24"/>
            <p:cNvSpPr/>
            <p:nvPr/>
          </p:nvSpPr>
          <p:spPr>
            <a:xfrm>
              <a:off x="713232" y="791782"/>
              <a:ext cx="600900" cy="1289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3" name="Google Shape;1103;p24"/>
          <p:cNvSpPr/>
          <p:nvPr/>
        </p:nvSpPr>
        <p:spPr>
          <a:xfrm rot="5400000" flipH="1">
            <a:off x="992534" y="4920478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24"/>
          <p:cNvSpPr/>
          <p:nvPr/>
        </p:nvSpPr>
        <p:spPr>
          <a:xfrm rot="5400000" flipH="1">
            <a:off x="4125870" y="4791801"/>
            <a:ext cx="180477" cy="180454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5" name="Google Shape;1105;p24"/>
          <p:cNvGrpSpPr/>
          <p:nvPr/>
        </p:nvGrpSpPr>
        <p:grpSpPr>
          <a:xfrm rot="5400000" flipH="1">
            <a:off x="244740" y="4792584"/>
            <a:ext cx="135900" cy="390284"/>
            <a:chOff x="179009" y="2072968"/>
            <a:chExt cx="190870" cy="548151"/>
          </a:xfrm>
        </p:grpSpPr>
        <p:sp>
          <p:nvSpPr>
            <p:cNvPr id="1106" name="Google Shape;1106;p24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24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8" name="Google Shape;1108;p24"/>
          <p:cNvGrpSpPr/>
          <p:nvPr/>
        </p:nvGrpSpPr>
        <p:grpSpPr>
          <a:xfrm rot="5400000" flipH="1">
            <a:off x="8428541" y="26926"/>
            <a:ext cx="588555" cy="677357"/>
            <a:chOff x="8369505" y="4354255"/>
            <a:chExt cx="588555" cy="677357"/>
          </a:xfrm>
        </p:grpSpPr>
        <p:sp>
          <p:nvSpPr>
            <p:cNvPr id="1109" name="Google Shape;1109;p24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4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4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4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4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4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4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4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4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4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4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4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4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4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4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4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4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26" name="Google Shape;1126;p24"/>
          <p:cNvCxnSpPr/>
          <p:nvPr/>
        </p:nvCxnSpPr>
        <p:spPr>
          <a:xfrm>
            <a:off x="4572008" y="-404200"/>
            <a:ext cx="0" cy="91440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7" name="Google Shape;1127;p24"/>
          <p:cNvSpPr txBox="1">
            <a:spLocks noGrp="1"/>
          </p:cNvSpPr>
          <p:nvPr>
            <p:ph type="subTitle" idx="1"/>
          </p:nvPr>
        </p:nvSpPr>
        <p:spPr>
          <a:xfrm>
            <a:off x="1252050" y="1795475"/>
            <a:ext cx="6639900" cy="135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128" name="Google Shape;1128;p24"/>
          <p:cNvSpPr txBox="1">
            <a:spLocks noGrp="1"/>
          </p:cNvSpPr>
          <p:nvPr>
            <p:ph type="title"/>
          </p:nvPr>
        </p:nvSpPr>
        <p:spPr>
          <a:xfrm>
            <a:off x="3324750" y="3305400"/>
            <a:ext cx="24945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29" name="Google Shape;1129;p24"/>
          <p:cNvSpPr/>
          <p:nvPr/>
        </p:nvSpPr>
        <p:spPr>
          <a:xfrm rot="5400000">
            <a:off x="3406699" y="-15244"/>
            <a:ext cx="421656" cy="1531146"/>
          </a:xfrm>
          <a:custGeom>
            <a:avLst/>
            <a:gdLst/>
            <a:ahLst/>
            <a:cxnLst/>
            <a:rect l="l" t="t" r="r" b="b"/>
            <a:pathLst>
              <a:path w="6685" h="24275" extrusionOk="0">
                <a:moveTo>
                  <a:pt x="6685" y="10149"/>
                </a:moveTo>
                <a:cubicBezTo>
                  <a:pt x="6468" y="11461"/>
                  <a:pt x="6468" y="12814"/>
                  <a:pt x="6685" y="14140"/>
                </a:cubicBezTo>
                <a:lnTo>
                  <a:pt x="6685" y="14127"/>
                </a:lnTo>
                <a:lnTo>
                  <a:pt x="6685" y="10149"/>
                </a:lnTo>
                <a:close/>
                <a:moveTo>
                  <a:pt x="6685" y="6793"/>
                </a:moveTo>
                <a:cubicBezTo>
                  <a:pt x="5129" y="10189"/>
                  <a:pt x="5129" y="14100"/>
                  <a:pt x="6685" y="17496"/>
                </a:cubicBezTo>
                <a:lnTo>
                  <a:pt x="6685" y="17482"/>
                </a:lnTo>
                <a:lnTo>
                  <a:pt x="6685" y="17076"/>
                </a:lnTo>
                <a:cubicBezTo>
                  <a:pt x="5345" y="13924"/>
                  <a:pt x="5345" y="10365"/>
                  <a:pt x="6685" y="7212"/>
                </a:cubicBezTo>
                <a:lnTo>
                  <a:pt x="6685" y="6793"/>
                </a:lnTo>
                <a:close/>
                <a:moveTo>
                  <a:pt x="6685" y="4696"/>
                </a:moveTo>
                <a:cubicBezTo>
                  <a:pt x="3789" y="9229"/>
                  <a:pt x="3789" y="15033"/>
                  <a:pt x="6685" y="19566"/>
                </a:cubicBezTo>
                <a:lnTo>
                  <a:pt x="6685" y="19255"/>
                </a:lnTo>
                <a:cubicBezTo>
                  <a:pt x="4006" y="14884"/>
                  <a:pt x="4006" y="9391"/>
                  <a:pt x="6685" y="5020"/>
                </a:cubicBezTo>
                <a:lnTo>
                  <a:pt x="6685" y="4696"/>
                </a:lnTo>
                <a:close/>
                <a:moveTo>
                  <a:pt x="6685" y="2977"/>
                </a:moveTo>
                <a:cubicBezTo>
                  <a:pt x="2449" y="8349"/>
                  <a:pt x="2449" y="15926"/>
                  <a:pt x="6685" y="21298"/>
                </a:cubicBezTo>
                <a:lnTo>
                  <a:pt x="6685" y="21014"/>
                </a:lnTo>
                <a:cubicBezTo>
                  <a:pt x="2679" y="15778"/>
                  <a:pt x="2679" y="8498"/>
                  <a:pt x="6685" y="3261"/>
                </a:cubicBezTo>
                <a:lnTo>
                  <a:pt x="6685" y="2977"/>
                </a:lnTo>
                <a:close/>
                <a:moveTo>
                  <a:pt x="6685" y="1435"/>
                </a:moveTo>
                <a:cubicBezTo>
                  <a:pt x="1110" y="7470"/>
                  <a:pt x="1110" y="16792"/>
                  <a:pt x="6685" y="22841"/>
                </a:cubicBezTo>
                <a:lnTo>
                  <a:pt x="6685" y="22584"/>
                </a:lnTo>
                <a:cubicBezTo>
                  <a:pt x="1340" y="16644"/>
                  <a:pt x="1340" y="7618"/>
                  <a:pt x="6685" y="1678"/>
                </a:cubicBezTo>
                <a:lnTo>
                  <a:pt x="6685" y="1435"/>
                </a:lnTo>
                <a:close/>
                <a:moveTo>
                  <a:pt x="6685" y="0"/>
                </a:moveTo>
                <a:cubicBezTo>
                  <a:pt x="3370" y="3167"/>
                  <a:pt x="1489" y="7551"/>
                  <a:pt x="1502" y="12138"/>
                </a:cubicBezTo>
                <a:cubicBezTo>
                  <a:pt x="1502" y="16725"/>
                  <a:pt x="3370" y="21109"/>
                  <a:pt x="6685" y="24275"/>
                </a:cubicBezTo>
                <a:lnTo>
                  <a:pt x="6685" y="24031"/>
                </a:lnTo>
                <a:cubicBezTo>
                  <a:pt x="0" y="17509"/>
                  <a:pt x="0" y="6752"/>
                  <a:pt x="6685" y="230"/>
                </a:cubicBezTo>
                <a:lnTo>
                  <a:pt x="668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30" name="Google Shape;1130;p24"/>
          <p:cNvCxnSpPr/>
          <p:nvPr/>
        </p:nvCxnSpPr>
        <p:spPr>
          <a:xfrm>
            <a:off x="4572008" y="-3601200"/>
            <a:ext cx="0" cy="91440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31" name="Google Shape;1131;p24"/>
          <p:cNvSpPr/>
          <p:nvPr/>
        </p:nvSpPr>
        <p:spPr>
          <a:xfrm rot="5405778">
            <a:off x="126602" y="-837"/>
            <a:ext cx="178500" cy="3228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2" name="Google Shape;1132;p24"/>
          <p:cNvSpPr/>
          <p:nvPr/>
        </p:nvSpPr>
        <p:spPr>
          <a:xfrm>
            <a:off x="4152047" y="4468600"/>
            <a:ext cx="128100" cy="1281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24"/>
          <p:cNvSpPr/>
          <p:nvPr/>
        </p:nvSpPr>
        <p:spPr>
          <a:xfrm rot="10800000" flipH="1">
            <a:off x="988198" y="467810"/>
            <a:ext cx="142959" cy="142921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4" name="Google Shape;1134;p24"/>
          <p:cNvSpPr/>
          <p:nvPr/>
        </p:nvSpPr>
        <p:spPr>
          <a:xfrm rot="10800000" flipH="1">
            <a:off x="988198" y="677360"/>
            <a:ext cx="142959" cy="142921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5" name="Google Shape;1135;p24"/>
          <p:cNvGrpSpPr/>
          <p:nvPr/>
        </p:nvGrpSpPr>
        <p:grpSpPr>
          <a:xfrm>
            <a:off x="5011453" y="4517087"/>
            <a:ext cx="482000" cy="31137"/>
            <a:chOff x="7586971" y="1240406"/>
            <a:chExt cx="820705" cy="53017"/>
          </a:xfrm>
        </p:grpSpPr>
        <p:sp>
          <p:nvSpPr>
            <p:cNvPr id="1136" name="Google Shape;1136;p24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4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4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4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4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1" name="Google Shape;1141;p24"/>
          <p:cNvGrpSpPr/>
          <p:nvPr/>
        </p:nvGrpSpPr>
        <p:grpSpPr>
          <a:xfrm rot="5400000">
            <a:off x="2264393" y="4594298"/>
            <a:ext cx="503690" cy="252274"/>
            <a:chOff x="502268" y="3043348"/>
            <a:chExt cx="503690" cy="252274"/>
          </a:xfrm>
        </p:grpSpPr>
        <p:sp>
          <p:nvSpPr>
            <p:cNvPr id="1142" name="Google Shape;1142;p24"/>
            <p:cNvSpPr/>
            <p:nvPr/>
          </p:nvSpPr>
          <p:spPr>
            <a:xfrm flipH="1">
              <a:off x="502268" y="3153220"/>
              <a:ext cx="37941" cy="32498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4"/>
            <p:cNvSpPr/>
            <p:nvPr/>
          </p:nvSpPr>
          <p:spPr>
            <a:xfrm flipH="1">
              <a:off x="618984" y="3153220"/>
              <a:ext cx="37941" cy="32498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4"/>
            <p:cNvSpPr/>
            <p:nvPr/>
          </p:nvSpPr>
          <p:spPr>
            <a:xfrm flipH="1">
              <a:off x="735350" y="3153220"/>
              <a:ext cx="37909" cy="32498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4"/>
            <p:cNvSpPr/>
            <p:nvPr/>
          </p:nvSpPr>
          <p:spPr>
            <a:xfrm flipH="1">
              <a:off x="851684" y="3153220"/>
              <a:ext cx="37941" cy="32498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4"/>
            <p:cNvSpPr/>
            <p:nvPr/>
          </p:nvSpPr>
          <p:spPr>
            <a:xfrm flipH="1">
              <a:off x="968018" y="3153220"/>
              <a:ext cx="37941" cy="32498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4"/>
            <p:cNvSpPr/>
            <p:nvPr/>
          </p:nvSpPr>
          <p:spPr>
            <a:xfrm flipH="1">
              <a:off x="502268" y="3043348"/>
              <a:ext cx="37941" cy="3284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4"/>
            <p:cNvSpPr/>
            <p:nvPr/>
          </p:nvSpPr>
          <p:spPr>
            <a:xfrm flipH="1">
              <a:off x="618984" y="3043348"/>
              <a:ext cx="37941" cy="3284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4"/>
            <p:cNvSpPr/>
            <p:nvPr/>
          </p:nvSpPr>
          <p:spPr>
            <a:xfrm flipH="1">
              <a:off x="735350" y="3043348"/>
              <a:ext cx="37909" cy="3284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4"/>
            <p:cNvSpPr/>
            <p:nvPr/>
          </p:nvSpPr>
          <p:spPr>
            <a:xfrm flipH="1">
              <a:off x="851684" y="3043348"/>
              <a:ext cx="37941" cy="3284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4"/>
            <p:cNvSpPr/>
            <p:nvPr/>
          </p:nvSpPr>
          <p:spPr>
            <a:xfrm flipH="1">
              <a:off x="968018" y="3043348"/>
              <a:ext cx="37941" cy="3284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4"/>
            <p:cNvSpPr/>
            <p:nvPr/>
          </p:nvSpPr>
          <p:spPr>
            <a:xfrm flipH="1">
              <a:off x="502268" y="3262837"/>
              <a:ext cx="37941" cy="3278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4"/>
            <p:cNvSpPr/>
            <p:nvPr/>
          </p:nvSpPr>
          <p:spPr>
            <a:xfrm flipH="1">
              <a:off x="618984" y="3262837"/>
              <a:ext cx="37941" cy="3278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4"/>
            <p:cNvSpPr/>
            <p:nvPr/>
          </p:nvSpPr>
          <p:spPr>
            <a:xfrm flipH="1">
              <a:off x="735350" y="3262837"/>
              <a:ext cx="37909" cy="3278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4"/>
            <p:cNvSpPr/>
            <p:nvPr/>
          </p:nvSpPr>
          <p:spPr>
            <a:xfrm flipH="1">
              <a:off x="851684" y="3262837"/>
              <a:ext cx="37941" cy="3278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4"/>
            <p:cNvSpPr/>
            <p:nvPr/>
          </p:nvSpPr>
          <p:spPr>
            <a:xfrm flipH="1">
              <a:off x="968018" y="3262837"/>
              <a:ext cx="37941" cy="3278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7" name="Google Shape;1157;p24"/>
          <p:cNvSpPr/>
          <p:nvPr/>
        </p:nvSpPr>
        <p:spPr>
          <a:xfrm flipH="1">
            <a:off x="6230401" y="710705"/>
            <a:ext cx="581757" cy="7922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24"/>
          <p:cNvSpPr/>
          <p:nvPr/>
        </p:nvSpPr>
        <p:spPr>
          <a:xfrm rot="2700000" flipH="1">
            <a:off x="5979360" y="687579"/>
            <a:ext cx="122420" cy="12245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9" name="Google Shape;1159;p24"/>
          <p:cNvSpPr/>
          <p:nvPr/>
        </p:nvSpPr>
        <p:spPr>
          <a:xfrm>
            <a:off x="4280150" y="-1154175"/>
            <a:ext cx="1353900" cy="1353900"/>
          </a:xfrm>
          <a:prstGeom prst="chord">
            <a:avLst>
              <a:gd name="adj1" fmla="val 2700000"/>
              <a:gd name="adj2" fmla="val 8101853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8"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25"/>
          <p:cNvSpPr/>
          <p:nvPr/>
        </p:nvSpPr>
        <p:spPr>
          <a:xfrm rot="5400000">
            <a:off x="-1644842" y="1649630"/>
            <a:ext cx="5143997" cy="1844736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2" name="Google Shape;1162;p25"/>
          <p:cNvSpPr/>
          <p:nvPr/>
        </p:nvSpPr>
        <p:spPr>
          <a:xfrm rot="5400000">
            <a:off x="76899" y="546379"/>
            <a:ext cx="2711149" cy="285535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3" name="Google Shape;1163;p25"/>
          <p:cNvGrpSpPr/>
          <p:nvPr/>
        </p:nvGrpSpPr>
        <p:grpSpPr>
          <a:xfrm rot="10800000">
            <a:off x="1944232" y="183499"/>
            <a:ext cx="279631" cy="259804"/>
            <a:chOff x="6672" y="3464315"/>
            <a:chExt cx="279631" cy="259804"/>
          </a:xfrm>
        </p:grpSpPr>
        <p:sp>
          <p:nvSpPr>
            <p:cNvPr id="1164" name="Google Shape;1164;p25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5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5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5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5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5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5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5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5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3" name="Google Shape;1173;p25"/>
          <p:cNvSpPr/>
          <p:nvPr/>
        </p:nvSpPr>
        <p:spPr>
          <a:xfrm rot="-5400000">
            <a:off x="1983554" y="3559884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4" name="Google Shape;1174;p25"/>
          <p:cNvSpPr/>
          <p:nvPr/>
        </p:nvSpPr>
        <p:spPr>
          <a:xfrm rot="10800000">
            <a:off x="2318651" y="363619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75" name="Google Shape;1175;p25"/>
          <p:cNvGrpSpPr/>
          <p:nvPr/>
        </p:nvGrpSpPr>
        <p:grpSpPr>
          <a:xfrm rot="-5400000" flipH="1">
            <a:off x="2330190" y="3453997"/>
            <a:ext cx="161127" cy="262714"/>
            <a:chOff x="8814523" y="4301099"/>
            <a:chExt cx="181204" cy="295450"/>
          </a:xfrm>
        </p:grpSpPr>
        <p:sp>
          <p:nvSpPr>
            <p:cNvPr id="1176" name="Google Shape;1176;p25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5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5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5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5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5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82" name="Google Shape;1182;p25"/>
          <p:cNvSpPr/>
          <p:nvPr/>
        </p:nvSpPr>
        <p:spPr>
          <a:xfrm rot="-5400000">
            <a:off x="2732035" y="3537813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3" name="Google Shape;1183;p25"/>
          <p:cNvGrpSpPr/>
          <p:nvPr/>
        </p:nvGrpSpPr>
        <p:grpSpPr>
          <a:xfrm flipH="1">
            <a:off x="1844538" y="4228298"/>
            <a:ext cx="934862" cy="919169"/>
            <a:chOff x="1196125" y="2476075"/>
            <a:chExt cx="421850" cy="414750"/>
          </a:xfrm>
        </p:grpSpPr>
        <p:sp>
          <p:nvSpPr>
            <p:cNvPr id="1184" name="Google Shape;1184;p25"/>
            <p:cNvSpPr/>
            <p:nvPr/>
          </p:nvSpPr>
          <p:spPr>
            <a:xfrm>
              <a:off x="1443400" y="2721556"/>
              <a:ext cx="174575" cy="167475"/>
            </a:xfrm>
            <a:custGeom>
              <a:avLst/>
              <a:gdLst/>
              <a:ahLst/>
              <a:cxnLst/>
              <a:rect l="l" t="t" r="r" b="b"/>
              <a:pathLst>
                <a:path w="6983" h="6699" extrusionOk="0">
                  <a:moveTo>
                    <a:pt x="6915" y="1"/>
                  </a:moveTo>
                  <a:cubicBezTo>
                    <a:pt x="3180" y="1"/>
                    <a:pt x="122" y="2964"/>
                    <a:pt x="0" y="6699"/>
                  </a:cubicBezTo>
                  <a:lnTo>
                    <a:pt x="6982" y="6699"/>
                  </a:lnTo>
                  <a:lnTo>
                    <a:pt x="698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5"/>
            <p:cNvSpPr/>
            <p:nvPr/>
          </p:nvSpPr>
          <p:spPr>
            <a:xfrm>
              <a:off x="1196125" y="2476075"/>
              <a:ext cx="421850" cy="414750"/>
            </a:xfrm>
            <a:custGeom>
              <a:avLst/>
              <a:gdLst/>
              <a:ahLst/>
              <a:cxnLst/>
              <a:rect l="l" t="t" r="r" b="b"/>
              <a:pathLst>
                <a:path w="16874" h="16590" extrusionOk="0">
                  <a:moveTo>
                    <a:pt x="16806" y="1"/>
                  </a:moveTo>
                  <a:cubicBezTo>
                    <a:pt x="7605" y="14"/>
                    <a:pt x="122" y="7402"/>
                    <a:pt x="0" y="16590"/>
                  </a:cubicBezTo>
                  <a:lnTo>
                    <a:pt x="162" y="16590"/>
                  </a:lnTo>
                  <a:cubicBezTo>
                    <a:pt x="298" y="7483"/>
                    <a:pt x="7699" y="177"/>
                    <a:pt x="16806" y="163"/>
                  </a:cubicBezTo>
                  <a:lnTo>
                    <a:pt x="16873" y="163"/>
                  </a:lnTo>
                  <a:lnTo>
                    <a:pt x="16873" y="1"/>
                  </a:lnTo>
                  <a:close/>
                  <a:moveTo>
                    <a:pt x="16806" y="1002"/>
                  </a:moveTo>
                  <a:cubicBezTo>
                    <a:pt x="8159" y="1016"/>
                    <a:pt x="1123" y="7944"/>
                    <a:pt x="1001" y="16590"/>
                  </a:cubicBezTo>
                  <a:lnTo>
                    <a:pt x="1164" y="16590"/>
                  </a:lnTo>
                  <a:cubicBezTo>
                    <a:pt x="1299" y="8038"/>
                    <a:pt x="8254" y="1178"/>
                    <a:pt x="16806" y="1165"/>
                  </a:cubicBezTo>
                  <a:lnTo>
                    <a:pt x="16873" y="1165"/>
                  </a:lnTo>
                  <a:lnTo>
                    <a:pt x="16873" y="1002"/>
                  </a:lnTo>
                  <a:close/>
                  <a:moveTo>
                    <a:pt x="16806" y="2003"/>
                  </a:moveTo>
                  <a:cubicBezTo>
                    <a:pt x="8714" y="2017"/>
                    <a:pt x="2138" y="8498"/>
                    <a:pt x="2003" y="16590"/>
                  </a:cubicBezTo>
                  <a:lnTo>
                    <a:pt x="2165" y="16590"/>
                  </a:lnTo>
                  <a:cubicBezTo>
                    <a:pt x="2300" y="8593"/>
                    <a:pt x="8809" y="2179"/>
                    <a:pt x="16806" y="2179"/>
                  </a:cubicBezTo>
                  <a:lnTo>
                    <a:pt x="16873" y="2179"/>
                  </a:lnTo>
                  <a:lnTo>
                    <a:pt x="16873" y="2003"/>
                  </a:lnTo>
                  <a:close/>
                  <a:moveTo>
                    <a:pt x="16806" y="3005"/>
                  </a:moveTo>
                  <a:cubicBezTo>
                    <a:pt x="9269" y="3018"/>
                    <a:pt x="3139" y="9053"/>
                    <a:pt x="3004" y="16590"/>
                  </a:cubicBezTo>
                  <a:lnTo>
                    <a:pt x="3180" y="16590"/>
                  </a:lnTo>
                  <a:cubicBezTo>
                    <a:pt x="3302" y="9148"/>
                    <a:pt x="9364" y="3181"/>
                    <a:pt x="16806" y="3181"/>
                  </a:cubicBezTo>
                  <a:lnTo>
                    <a:pt x="16873" y="3181"/>
                  </a:lnTo>
                  <a:lnTo>
                    <a:pt x="16873" y="3005"/>
                  </a:lnTo>
                  <a:close/>
                  <a:moveTo>
                    <a:pt x="16806" y="4020"/>
                  </a:moveTo>
                  <a:cubicBezTo>
                    <a:pt x="9824" y="4020"/>
                    <a:pt x="4141" y="9608"/>
                    <a:pt x="4005" y="16590"/>
                  </a:cubicBezTo>
                  <a:lnTo>
                    <a:pt x="4181" y="16590"/>
                  </a:lnTo>
                  <a:cubicBezTo>
                    <a:pt x="4303" y="9703"/>
                    <a:pt x="9918" y="4195"/>
                    <a:pt x="16806" y="4182"/>
                  </a:cubicBezTo>
                  <a:lnTo>
                    <a:pt x="16873" y="4182"/>
                  </a:lnTo>
                  <a:lnTo>
                    <a:pt x="16873" y="4020"/>
                  </a:lnTo>
                  <a:close/>
                  <a:moveTo>
                    <a:pt x="16806" y="5021"/>
                  </a:moveTo>
                  <a:cubicBezTo>
                    <a:pt x="10378" y="5021"/>
                    <a:pt x="5142" y="10163"/>
                    <a:pt x="5007" y="16590"/>
                  </a:cubicBezTo>
                  <a:lnTo>
                    <a:pt x="5183" y="16590"/>
                  </a:lnTo>
                  <a:cubicBezTo>
                    <a:pt x="5304" y="10257"/>
                    <a:pt x="10473" y="5197"/>
                    <a:pt x="16806" y="5183"/>
                  </a:cubicBezTo>
                  <a:lnTo>
                    <a:pt x="16873" y="5183"/>
                  </a:lnTo>
                  <a:lnTo>
                    <a:pt x="16873" y="5021"/>
                  </a:lnTo>
                  <a:close/>
                  <a:moveTo>
                    <a:pt x="16806" y="6022"/>
                  </a:moveTo>
                  <a:cubicBezTo>
                    <a:pt x="10933" y="6022"/>
                    <a:pt x="6143" y="10717"/>
                    <a:pt x="6021" y="16590"/>
                  </a:cubicBezTo>
                  <a:lnTo>
                    <a:pt x="6184" y="16590"/>
                  </a:lnTo>
                  <a:cubicBezTo>
                    <a:pt x="6319" y="10812"/>
                    <a:pt x="11028" y="6198"/>
                    <a:pt x="16806" y="6184"/>
                  </a:cubicBezTo>
                  <a:lnTo>
                    <a:pt x="16873" y="6184"/>
                  </a:lnTo>
                  <a:lnTo>
                    <a:pt x="16873" y="6022"/>
                  </a:lnTo>
                  <a:close/>
                  <a:moveTo>
                    <a:pt x="16806" y="7023"/>
                  </a:moveTo>
                  <a:cubicBezTo>
                    <a:pt x="11488" y="7037"/>
                    <a:pt x="7145" y="11272"/>
                    <a:pt x="7023" y="16590"/>
                  </a:cubicBezTo>
                  <a:lnTo>
                    <a:pt x="7185" y="16590"/>
                  </a:lnTo>
                  <a:cubicBezTo>
                    <a:pt x="7320" y="11367"/>
                    <a:pt x="11583" y="7199"/>
                    <a:pt x="16806" y="7199"/>
                  </a:cubicBezTo>
                  <a:lnTo>
                    <a:pt x="16873" y="7199"/>
                  </a:lnTo>
                  <a:lnTo>
                    <a:pt x="16873" y="7023"/>
                  </a:lnTo>
                  <a:close/>
                  <a:moveTo>
                    <a:pt x="16806" y="8025"/>
                  </a:moveTo>
                  <a:cubicBezTo>
                    <a:pt x="12043" y="8038"/>
                    <a:pt x="8159" y="11827"/>
                    <a:pt x="8024" y="16590"/>
                  </a:cubicBezTo>
                  <a:lnTo>
                    <a:pt x="8200" y="16590"/>
                  </a:lnTo>
                  <a:cubicBezTo>
                    <a:pt x="8322" y="11922"/>
                    <a:pt x="12138" y="8187"/>
                    <a:pt x="16806" y="8187"/>
                  </a:cubicBezTo>
                  <a:lnTo>
                    <a:pt x="16873" y="8187"/>
                  </a:lnTo>
                  <a:lnTo>
                    <a:pt x="16873" y="8025"/>
                  </a:lnTo>
                  <a:close/>
                  <a:moveTo>
                    <a:pt x="16806" y="9040"/>
                  </a:moveTo>
                  <a:cubicBezTo>
                    <a:pt x="12598" y="9040"/>
                    <a:pt x="9147" y="12382"/>
                    <a:pt x="9025" y="16590"/>
                  </a:cubicBezTo>
                  <a:lnTo>
                    <a:pt x="9201" y="16590"/>
                  </a:lnTo>
                  <a:cubicBezTo>
                    <a:pt x="9323" y="12476"/>
                    <a:pt x="12692" y="9202"/>
                    <a:pt x="16806" y="9202"/>
                  </a:cubicBezTo>
                  <a:lnTo>
                    <a:pt x="16873" y="9202"/>
                  </a:lnTo>
                  <a:lnTo>
                    <a:pt x="16873" y="904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86" name="Google Shape;1186;p25"/>
          <p:cNvSpPr/>
          <p:nvPr/>
        </p:nvSpPr>
        <p:spPr>
          <a:xfrm rot="5400000">
            <a:off x="230485" y="708214"/>
            <a:ext cx="2403909" cy="2531697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7" name="Google Shape;1187;p25"/>
          <p:cNvSpPr txBox="1">
            <a:spLocks noGrp="1"/>
          </p:cNvSpPr>
          <p:nvPr>
            <p:ph type="subTitle" idx="1"/>
          </p:nvPr>
        </p:nvSpPr>
        <p:spPr>
          <a:xfrm>
            <a:off x="6684475" y="2949675"/>
            <a:ext cx="1746300" cy="5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188" name="Google Shape;1188;p25"/>
          <p:cNvSpPr txBox="1">
            <a:spLocks noGrp="1"/>
          </p:cNvSpPr>
          <p:nvPr>
            <p:ph type="subTitle" idx="2"/>
          </p:nvPr>
        </p:nvSpPr>
        <p:spPr>
          <a:xfrm>
            <a:off x="6684468" y="2613375"/>
            <a:ext cx="17463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189" name="Google Shape;1189;p25"/>
          <p:cNvSpPr txBox="1">
            <a:spLocks noGrp="1"/>
          </p:cNvSpPr>
          <p:nvPr>
            <p:ph type="subTitle" idx="3"/>
          </p:nvPr>
        </p:nvSpPr>
        <p:spPr>
          <a:xfrm>
            <a:off x="3159375" y="2949675"/>
            <a:ext cx="1746300" cy="5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190" name="Google Shape;1190;p25"/>
          <p:cNvSpPr txBox="1">
            <a:spLocks noGrp="1"/>
          </p:cNvSpPr>
          <p:nvPr>
            <p:ph type="subTitle" idx="4"/>
          </p:nvPr>
        </p:nvSpPr>
        <p:spPr>
          <a:xfrm>
            <a:off x="3159367" y="2613375"/>
            <a:ext cx="17463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191" name="Google Shape;1191;p25"/>
          <p:cNvSpPr txBox="1">
            <a:spLocks noGrp="1"/>
          </p:cNvSpPr>
          <p:nvPr>
            <p:ph type="title"/>
          </p:nvPr>
        </p:nvSpPr>
        <p:spPr>
          <a:xfrm>
            <a:off x="3159375" y="539500"/>
            <a:ext cx="5271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192" name="Google Shape;1192;p25"/>
          <p:cNvSpPr txBox="1">
            <a:spLocks noGrp="1"/>
          </p:cNvSpPr>
          <p:nvPr>
            <p:ph type="subTitle" idx="5"/>
          </p:nvPr>
        </p:nvSpPr>
        <p:spPr>
          <a:xfrm>
            <a:off x="4938175" y="3818325"/>
            <a:ext cx="1746300" cy="5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193" name="Google Shape;1193;p25"/>
          <p:cNvSpPr txBox="1">
            <a:spLocks noGrp="1"/>
          </p:cNvSpPr>
          <p:nvPr>
            <p:ph type="subTitle" idx="6"/>
          </p:nvPr>
        </p:nvSpPr>
        <p:spPr>
          <a:xfrm>
            <a:off x="4938168" y="3482025"/>
            <a:ext cx="17463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9"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" name="Google Shape;1195;p26"/>
          <p:cNvGrpSpPr/>
          <p:nvPr/>
        </p:nvGrpSpPr>
        <p:grpSpPr>
          <a:xfrm>
            <a:off x="1282246" y="4933298"/>
            <a:ext cx="820705" cy="53017"/>
            <a:chOff x="7586971" y="1240406"/>
            <a:chExt cx="820705" cy="53017"/>
          </a:xfrm>
        </p:grpSpPr>
        <p:sp>
          <p:nvSpPr>
            <p:cNvPr id="1196" name="Google Shape;1196;p26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6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6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6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6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1" name="Google Shape;1201;p26"/>
          <p:cNvGrpSpPr/>
          <p:nvPr/>
        </p:nvGrpSpPr>
        <p:grpSpPr>
          <a:xfrm>
            <a:off x="170597" y="190624"/>
            <a:ext cx="377022" cy="131703"/>
            <a:chOff x="8271932" y="4202530"/>
            <a:chExt cx="652626" cy="227979"/>
          </a:xfrm>
        </p:grpSpPr>
        <p:sp>
          <p:nvSpPr>
            <p:cNvPr id="1202" name="Google Shape;1202;p26"/>
            <p:cNvSpPr/>
            <p:nvPr/>
          </p:nvSpPr>
          <p:spPr>
            <a:xfrm>
              <a:off x="8696579" y="4202530"/>
              <a:ext cx="227979" cy="227979"/>
            </a:xfrm>
            <a:custGeom>
              <a:avLst/>
              <a:gdLst/>
              <a:ahLst/>
              <a:cxnLst/>
              <a:rect l="l" t="t" r="r" b="b"/>
              <a:pathLst>
                <a:path w="7121" h="7121" extrusionOk="0">
                  <a:moveTo>
                    <a:pt x="1131" y="0"/>
                  </a:moveTo>
                  <a:lnTo>
                    <a:pt x="0" y="1132"/>
                  </a:lnTo>
                  <a:lnTo>
                    <a:pt x="2429" y="3560"/>
                  </a:lnTo>
                  <a:lnTo>
                    <a:pt x="0" y="5989"/>
                  </a:lnTo>
                  <a:lnTo>
                    <a:pt x="1131" y="7120"/>
                  </a:lnTo>
                  <a:lnTo>
                    <a:pt x="3560" y="4692"/>
                  </a:lnTo>
                  <a:lnTo>
                    <a:pt x="5989" y="7120"/>
                  </a:lnTo>
                  <a:lnTo>
                    <a:pt x="7120" y="5989"/>
                  </a:lnTo>
                  <a:lnTo>
                    <a:pt x="4691" y="3560"/>
                  </a:lnTo>
                  <a:lnTo>
                    <a:pt x="7120" y="1132"/>
                  </a:lnTo>
                  <a:lnTo>
                    <a:pt x="5989" y="0"/>
                  </a:lnTo>
                  <a:lnTo>
                    <a:pt x="3560" y="2429"/>
                  </a:lnTo>
                  <a:lnTo>
                    <a:pt x="11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6"/>
            <p:cNvSpPr/>
            <p:nvPr/>
          </p:nvSpPr>
          <p:spPr>
            <a:xfrm>
              <a:off x="8271932" y="4202530"/>
              <a:ext cx="228363" cy="227979"/>
            </a:xfrm>
            <a:custGeom>
              <a:avLst/>
              <a:gdLst/>
              <a:ahLst/>
              <a:cxnLst/>
              <a:rect l="l" t="t" r="r" b="b"/>
              <a:pathLst>
                <a:path w="7133" h="7121" extrusionOk="0">
                  <a:moveTo>
                    <a:pt x="1132" y="0"/>
                  </a:moveTo>
                  <a:lnTo>
                    <a:pt x="1" y="1132"/>
                  </a:lnTo>
                  <a:lnTo>
                    <a:pt x="2429" y="3560"/>
                  </a:lnTo>
                  <a:lnTo>
                    <a:pt x="1" y="5989"/>
                  </a:lnTo>
                  <a:lnTo>
                    <a:pt x="1132" y="7120"/>
                  </a:lnTo>
                  <a:lnTo>
                    <a:pt x="3561" y="4692"/>
                  </a:lnTo>
                  <a:lnTo>
                    <a:pt x="5989" y="7120"/>
                  </a:lnTo>
                  <a:lnTo>
                    <a:pt x="7132" y="5989"/>
                  </a:lnTo>
                  <a:lnTo>
                    <a:pt x="4692" y="3560"/>
                  </a:lnTo>
                  <a:lnTo>
                    <a:pt x="7132" y="1132"/>
                  </a:lnTo>
                  <a:lnTo>
                    <a:pt x="5989" y="0"/>
                  </a:lnTo>
                  <a:lnTo>
                    <a:pt x="3561" y="2429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4" name="Google Shape;1204;p26"/>
          <p:cNvSpPr/>
          <p:nvPr/>
        </p:nvSpPr>
        <p:spPr>
          <a:xfrm>
            <a:off x="170588" y="4894992"/>
            <a:ext cx="129629" cy="129629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5" name="Google Shape;1205;p26"/>
          <p:cNvGrpSpPr/>
          <p:nvPr/>
        </p:nvGrpSpPr>
        <p:grpSpPr>
          <a:xfrm rot="10800000" flipH="1">
            <a:off x="5415588" y="-8584"/>
            <a:ext cx="3728296" cy="3728607"/>
            <a:chOff x="4909222" y="908262"/>
            <a:chExt cx="4234775" cy="4235129"/>
          </a:xfrm>
        </p:grpSpPr>
        <p:sp>
          <p:nvSpPr>
            <p:cNvPr id="1206" name="Google Shape;1206;p26"/>
            <p:cNvSpPr/>
            <p:nvPr/>
          </p:nvSpPr>
          <p:spPr>
            <a:xfrm flipH="1">
              <a:off x="5524306" y="1523738"/>
              <a:ext cx="3619691" cy="3619652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6"/>
            <p:cNvSpPr/>
            <p:nvPr/>
          </p:nvSpPr>
          <p:spPr>
            <a:xfrm flipH="1">
              <a:off x="6730983" y="2730567"/>
              <a:ext cx="2412826" cy="2412786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6"/>
            <p:cNvSpPr/>
            <p:nvPr/>
          </p:nvSpPr>
          <p:spPr>
            <a:xfrm flipH="1">
              <a:off x="4909222" y="908262"/>
              <a:ext cx="3638443" cy="3638443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209" name="Google Shape;1209;p26"/>
          <p:cNvCxnSpPr/>
          <p:nvPr/>
        </p:nvCxnSpPr>
        <p:spPr>
          <a:xfrm>
            <a:off x="1600" y="4710125"/>
            <a:ext cx="9144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10" name="Google Shape;1210;p26"/>
          <p:cNvSpPr txBox="1">
            <a:spLocks noGrp="1"/>
          </p:cNvSpPr>
          <p:nvPr>
            <p:ph type="body" idx="1"/>
          </p:nvPr>
        </p:nvSpPr>
        <p:spPr>
          <a:xfrm>
            <a:off x="713225" y="2650125"/>
            <a:ext cx="22926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211" name="Google Shape;1211;p2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39501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212" name="Google Shape;1212;p26"/>
          <p:cNvSpPr txBox="1">
            <a:spLocks noGrp="1"/>
          </p:cNvSpPr>
          <p:nvPr>
            <p:ph type="body" idx="2"/>
          </p:nvPr>
        </p:nvSpPr>
        <p:spPr>
          <a:xfrm>
            <a:off x="3123050" y="2650125"/>
            <a:ext cx="22926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213" name="Google Shape;1213;p26"/>
          <p:cNvSpPr txBox="1">
            <a:spLocks noGrp="1"/>
          </p:cNvSpPr>
          <p:nvPr>
            <p:ph type="subTitle" idx="3"/>
          </p:nvPr>
        </p:nvSpPr>
        <p:spPr>
          <a:xfrm>
            <a:off x="746800" y="2149800"/>
            <a:ext cx="229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214" name="Google Shape;1214;p26"/>
          <p:cNvSpPr txBox="1">
            <a:spLocks noGrp="1"/>
          </p:cNvSpPr>
          <p:nvPr>
            <p:ph type="subTitle" idx="4"/>
          </p:nvPr>
        </p:nvSpPr>
        <p:spPr>
          <a:xfrm>
            <a:off x="3109027" y="2149800"/>
            <a:ext cx="229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215" name="Google Shape;1215;p26"/>
          <p:cNvSpPr/>
          <p:nvPr/>
        </p:nvSpPr>
        <p:spPr>
          <a:xfrm rot="-5400000">
            <a:off x="7226629" y="4906897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26"/>
          <p:cNvSpPr/>
          <p:nvPr/>
        </p:nvSpPr>
        <p:spPr>
          <a:xfrm rot="10800000">
            <a:off x="6538226" y="4919982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17" name="Google Shape;1217;p26"/>
          <p:cNvGrpSpPr/>
          <p:nvPr/>
        </p:nvGrpSpPr>
        <p:grpSpPr>
          <a:xfrm rot="-5400000" flipH="1">
            <a:off x="8081840" y="4828447"/>
            <a:ext cx="161127" cy="262714"/>
            <a:chOff x="8814523" y="4301099"/>
            <a:chExt cx="181204" cy="295450"/>
          </a:xfrm>
        </p:grpSpPr>
        <p:sp>
          <p:nvSpPr>
            <p:cNvPr id="1218" name="Google Shape;1218;p26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6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6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6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6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6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4" name="Google Shape;1224;p26"/>
          <p:cNvSpPr/>
          <p:nvPr/>
        </p:nvSpPr>
        <p:spPr>
          <a:xfrm rot="-5400000">
            <a:off x="8740860" y="4895700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26"/>
          <p:cNvSpPr/>
          <p:nvPr/>
        </p:nvSpPr>
        <p:spPr>
          <a:xfrm>
            <a:off x="4161563" y="4894992"/>
            <a:ext cx="129629" cy="129629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26"/>
          <p:cNvSpPr/>
          <p:nvPr/>
        </p:nvSpPr>
        <p:spPr>
          <a:xfrm>
            <a:off x="4333013" y="4894992"/>
            <a:ext cx="129629" cy="129629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26"/>
          <p:cNvSpPr/>
          <p:nvPr/>
        </p:nvSpPr>
        <p:spPr>
          <a:xfrm rot="5400000" flipH="1">
            <a:off x="2806912" y="4344654"/>
            <a:ext cx="277795" cy="1008748"/>
          </a:xfrm>
          <a:custGeom>
            <a:avLst/>
            <a:gdLst/>
            <a:ahLst/>
            <a:cxnLst/>
            <a:rect l="l" t="t" r="r" b="b"/>
            <a:pathLst>
              <a:path w="6685" h="24275" extrusionOk="0">
                <a:moveTo>
                  <a:pt x="6685" y="10149"/>
                </a:moveTo>
                <a:cubicBezTo>
                  <a:pt x="6468" y="11461"/>
                  <a:pt x="6468" y="12814"/>
                  <a:pt x="6685" y="14140"/>
                </a:cubicBezTo>
                <a:lnTo>
                  <a:pt x="6685" y="14127"/>
                </a:lnTo>
                <a:lnTo>
                  <a:pt x="6685" y="10149"/>
                </a:lnTo>
                <a:close/>
                <a:moveTo>
                  <a:pt x="6685" y="6793"/>
                </a:moveTo>
                <a:cubicBezTo>
                  <a:pt x="5129" y="10189"/>
                  <a:pt x="5129" y="14100"/>
                  <a:pt x="6685" y="17496"/>
                </a:cubicBezTo>
                <a:lnTo>
                  <a:pt x="6685" y="17482"/>
                </a:lnTo>
                <a:lnTo>
                  <a:pt x="6685" y="17076"/>
                </a:lnTo>
                <a:cubicBezTo>
                  <a:pt x="5345" y="13924"/>
                  <a:pt x="5345" y="10365"/>
                  <a:pt x="6685" y="7212"/>
                </a:cubicBezTo>
                <a:lnTo>
                  <a:pt x="6685" y="6793"/>
                </a:lnTo>
                <a:close/>
                <a:moveTo>
                  <a:pt x="6685" y="4696"/>
                </a:moveTo>
                <a:cubicBezTo>
                  <a:pt x="3789" y="9229"/>
                  <a:pt x="3789" y="15033"/>
                  <a:pt x="6685" y="19566"/>
                </a:cubicBezTo>
                <a:lnTo>
                  <a:pt x="6685" y="19255"/>
                </a:lnTo>
                <a:cubicBezTo>
                  <a:pt x="4006" y="14884"/>
                  <a:pt x="4006" y="9391"/>
                  <a:pt x="6685" y="5020"/>
                </a:cubicBezTo>
                <a:lnTo>
                  <a:pt x="6685" y="4696"/>
                </a:lnTo>
                <a:close/>
                <a:moveTo>
                  <a:pt x="6685" y="2977"/>
                </a:moveTo>
                <a:cubicBezTo>
                  <a:pt x="2449" y="8349"/>
                  <a:pt x="2449" y="15926"/>
                  <a:pt x="6685" y="21298"/>
                </a:cubicBezTo>
                <a:lnTo>
                  <a:pt x="6685" y="21014"/>
                </a:lnTo>
                <a:cubicBezTo>
                  <a:pt x="2679" y="15778"/>
                  <a:pt x="2679" y="8498"/>
                  <a:pt x="6685" y="3261"/>
                </a:cubicBezTo>
                <a:lnTo>
                  <a:pt x="6685" y="2977"/>
                </a:lnTo>
                <a:close/>
                <a:moveTo>
                  <a:pt x="6685" y="1435"/>
                </a:moveTo>
                <a:cubicBezTo>
                  <a:pt x="1110" y="7470"/>
                  <a:pt x="1110" y="16792"/>
                  <a:pt x="6685" y="22841"/>
                </a:cubicBezTo>
                <a:lnTo>
                  <a:pt x="6685" y="22584"/>
                </a:lnTo>
                <a:cubicBezTo>
                  <a:pt x="1340" y="16644"/>
                  <a:pt x="1340" y="7618"/>
                  <a:pt x="6685" y="1678"/>
                </a:cubicBezTo>
                <a:lnTo>
                  <a:pt x="6685" y="1435"/>
                </a:lnTo>
                <a:close/>
                <a:moveTo>
                  <a:pt x="6685" y="0"/>
                </a:moveTo>
                <a:cubicBezTo>
                  <a:pt x="3370" y="3167"/>
                  <a:pt x="1489" y="7551"/>
                  <a:pt x="1502" y="12138"/>
                </a:cubicBezTo>
                <a:cubicBezTo>
                  <a:pt x="1502" y="16725"/>
                  <a:pt x="3370" y="21109"/>
                  <a:pt x="6685" y="24275"/>
                </a:cubicBezTo>
                <a:lnTo>
                  <a:pt x="6685" y="24031"/>
                </a:lnTo>
                <a:cubicBezTo>
                  <a:pt x="0" y="17509"/>
                  <a:pt x="0" y="6752"/>
                  <a:pt x="6685" y="230"/>
                </a:cubicBezTo>
                <a:lnTo>
                  <a:pt x="668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26"/>
          <p:cNvSpPr/>
          <p:nvPr/>
        </p:nvSpPr>
        <p:spPr>
          <a:xfrm rot="5400000">
            <a:off x="5412199" y="4500229"/>
            <a:ext cx="277795" cy="1008748"/>
          </a:xfrm>
          <a:custGeom>
            <a:avLst/>
            <a:gdLst/>
            <a:ahLst/>
            <a:cxnLst/>
            <a:rect l="l" t="t" r="r" b="b"/>
            <a:pathLst>
              <a:path w="6685" h="24275" extrusionOk="0">
                <a:moveTo>
                  <a:pt x="6685" y="10149"/>
                </a:moveTo>
                <a:cubicBezTo>
                  <a:pt x="6468" y="11461"/>
                  <a:pt x="6468" y="12814"/>
                  <a:pt x="6685" y="14140"/>
                </a:cubicBezTo>
                <a:lnTo>
                  <a:pt x="6685" y="14127"/>
                </a:lnTo>
                <a:lnTo>
                  <a:pt x="6685" y="10149"/>
                </a:lnTo>
                <a:close/>
                <a:moveTo>
                  <a:pt x="6685" y="6793"/>
                </a:moveTo>
                <a:cubicBezTo>
                  <a:pt x="5129" y="10189"/>
                  <a:pt x="5129" y="14100"/>
                  <a:pt x="6685" y="17496"/>
                </a:cubicBezTo>
                <a:lnTo>
                  <a:pt x="6685" y="17482"/>
                </a:lnTo>
                <a:lnTo>
                  <a:pt x="6685" y="17076"/>
                </a:lnTo>
                <a:cubicBezTo>
                  <a:pt x="5345" y="13924"/>
                  <a:pt x="5345" y="10365"/>
                  <a:pt x="6685" y="7212"/>
                </a:cubicBezTo>
                <a:lnTo>
                  <a:pt x="6685" y="6793"/>
                </a:lnTo>
                <a:close/>
                <a:moveTo>
                  <a:pt x="6685" y="4696"/>
                </a:moveTo>
                <a:cubicBezTo>
                  <a:pt x="3789" y="9229"/>
                  <a:pt x="3789" y="15033"/>
                  <a:pt x="6685" y="19566"/>
                </a:cubicBezTo>
                <a:lnTo>
                  <a:pt x="6685" y="19255"/>
                </a:lnTo>
                <a:cubicBezTo>
                  <a:pt x="4006" y="14884"/>
                  <a:pt x="4006" y="9391"/>
                  <a:pt x="6685" y="5020"/>
                </a:cubicBezTo>
                <a:lnTo>
                  <a:pt x="6685" y="4696"/>
                </a:lnTo>
                <a:close/>
                <a:moveTo>
                  <a:pt x="6685" y="2977"/>
                </a:moveTo>
                <a:cubicBezTo>
                  <a:pt x="2449" y="8349"/>
                  <a:pt x="2449" y="15926"/>
                  <a:pt x="6685" y="21298"/>
                </a:cubicBezTo>
                <a:lnTo>
                  <a:pt x="6685" y="21014"/>
                </a:lnTo>
                <a:cubicBezTo>
                  <a:pt x="2679" y="15778"/>
                  <a:pt x="2679" y="8498"/>
                  <a:pt x="6685" y="3261"/>
                </a:cubicBezTo>
                <a:lnTo>
                  <a:pt x="6685" y="2977"/>
                </a:lnTo>
                <a:close/>
                <a:moveTo>
                  <a:pt x="6685" y="1435"/>
                </a:moveTo>
                <a:cubicBezTo>
                  <a:pt x="1110" y="7470"/>
                  <a:pt x="1110" y="16792"/>
                  <a:pt x="6685" y="22841"/>
                </a:cubicBezTo>
                <a:lnTo>
                  <a:pt x="6685" y="22584"/>
                </a:lnTo>
                <a:cubicBezTo>
                  <a:pt x="1340" y="16644"/>
                  <a:pt x="1340" y="7618"/>
                  <a:pt x="6685" y="1678"/>
                </a:cubicBezTo>
                <a:lnTo>
                  <a:pt x="6685" y="1435"/>
                </a:lnTo>
                <a:close/>
                <a:moveTo>
                  <a:pt x="6685" y="0"/>
                </a:moveTo>
                <a:cubicBezTo>
                  <a:pt x="3370" y="3167"/>
                  <a:pt x="1489" y="7551"/>
                  <a:pt x="1502" y="12138"/>
                </a:cubicBezTo>
                <a:cubicBezTo>
                  <a:pt x="1502" y="16725"/>
                  <a:pt x="3370" y="21109"/>
                  <a:pt x="6685" y="24275"/>
                </a:cubicBezTo>
                <a:lnTo>
                  <a:pt x="6685" y="24031"/>
                </a:lnTo>
                <a:cubicBezTo>
                  <a:pt x="0" y="17509"/>
                  <a:pt x="0" y="6752"/>
                  <a:pt x="6685" y="230"/>
                </a:cubicBezTo>
                <a:lnTo>
                  <a:pt x="668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0"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p27"/>
          <p:cNvSpPr/>
          <p:nvPr/>
        </p:nvSpPr>
        <p:spPr>
          <a:xfrm rot="10800000" flipH="1">
            <a:off x="13" y="3239998"/>
            <a:ext cx="9143969" cy="1903504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27"/>
          <p:cNvSpPr/>
          <p:nvPr/>
        </p:nvSpPr>
        <p:spPr>
          <a:xfrm rot="10800000" flipH="1">
            <a:off x="3683150" y="2281035"/>
            <a:ext cx="1766371" cy="176639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27"/>
          <p:cNvSpPr/>
          <p:nvPr/>
        </p:nvSpPr>
        <p:spPr>
          <a:xfrm rot="10800000" flipH="1">
            <a:off x="3838109" y="2436010"/>
            <a:ext cx="1456430" cy="145644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27"/>
          <p:cNvSpPr/>
          <p:nvPr/>
        </p:nvSpPr>
        <p:spPr>
          <a:xfrm rot="10800000" flipH="1">
            <a:off x="8209788" y="163420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27"/>
          <p:cNvSpPr/>
          <p:nvPr/>
        </p:nvSpPr>
        <p:spPr>
          <a:xfrm rot="10800000" flipH="1">
            <a:off x="8395417" y="162650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35" name="Google Shape;1235;p27"/>
          <p:cNvGrpSpPr/>
          <p:nvPr/>
        </p:nvGrpSpPr>
        <p:grpSpPr>
          <a:xfrm rot="10800000" flipH="1">
            <a:off x="8841048" y="2496305"/>
            <a:ext cx="154517" cy="442886"/>
            <a:chOff x="8846561" y="2782361"/>
            <a:chExt cx="154517" cy="442886"/>
          </a:xfrm>
        </p:grpSpPr>
        <p:sp>
          <p:nvSpPr>
            <p:cNvPr id="1236" name="Google Shape;1236;p27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7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8" name="Google Shape;1238;p27"/>
          <p:cNvGrpSpPr/>
          <p:nvPr/>
        </p:nvGrpSpPr>
        <p:grpSpPr>
          <a:xfrm rot="10800000" flipH="1">
            <a:off x="8809011" y="1125004"/>
            <a:ext cx="181204" cy="295450"/>
            <a:chOff x="8814523" y="4301099"/>
            <a:chExt cx="181204" cy="295450"/>
          </a:xfrm>
        </p:grpSpPr>
        <p:sp>
          <p:nvSpPr>
            <p:cNvPr id="1239" name="Google Shape;1239;p27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7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7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7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7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7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5" name="Google Shape;1245;p27"/>
          <p:cNvSpPr/>
          <p:nvPr/>
        </p:nvSpPr>
        <p:spPr>
          <a:xfrm rot="10800000" flipH="1">
            <a:off x="174398" y="2786250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46" name="Google Shape;1246;p27"/>
          <p:cNvGrpSpPr/>
          <p:nvPr/>
        </p:nvGrpSpPr>
        <p:grpSpPr>
          <a:xfrm rot="10800000" flipH="1">
            <a:off x="173493" y="1791474"/>
            <a:ext cx="154529" cy="443783"/>
            <a:chOff x="179009" y="2072968"/>
            <a:chExt cx="190870" cy="548151"/>
          </a:xfrm>
        </p:grpSpPr>
        <p:sp>
          <p:nvSpPr>
            <p:cNvPr id="1247" name="Google Shape;1247;p27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7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9" name="Google Shape;1249;p27"/>
          <p:cNvGrpSpPr/>
          <p:nvPr/>
        </p:nvGrpSpPr>
        <p:grpSpPr>
          <a:xfrm rot="10800000" flipH="1">
            <a:off x="173487" y="162658"/>
            <a:ext cx="279631" cy="259804"/>
            <a:chOff x="6672" y="3464315"/>
            <a:chExt cx="279631" cy="259804"/>
          </a:xfrm>
        </p:grpSpPr>
        <p:sp>
          <p:nvSpPr>
            <p:cNvPr id="1250" name="Google Shape;1250;p27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7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7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7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7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7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7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7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7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9" name="Google Shape;1259;p27"/>
          <p:cNvSpPr/>
          <p:nvPr/>
        </p:nvSpPr>
        <p:spPr>
          <a:xfrm rot="10800000" flipH="1">
            <a:off x="601478" y="162657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0" name="Google Shape;1260;p27"/>
          <p:cNvSpPr txBox="1">
            <a:spLocks noGrp="1"/>
          </p:cNvSpPr>
          <p:nvPr>
            <p:ph type="title" hasCustomPrompt="1"/>
          </p:nvPr>
        </p:nvSpPr>
        <p:spPr>
          <a:xfrm>
            <a:off x="3519788" y="2435953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6000">
                <a:solidFill>
                  <a:schemeClr val="lt2"/>
                </a:solidFill>
                <a:latin typeface="Libre Franklin Black"/>
                <a:ea typeface="Libre Franklin Black"/>
                <a:cs typeface="Libre Franklin Black"/>
                <a:sym typeface="Libre Franklin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261" name="Google Shape;1261;p27"/>
          <p:cNvSpPr txBox="1">
            <a:spLocks noGrp="1"/>
          </p:cNvSpPr>
          <p:nvPr>
            <p:ph type="subTitle" idx="1"/>
          </p:nvPr>
        </p:nvSpPr>
        <p:spPr>
          <a:xfrm>
            <a:off x="3212588" y="1550915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62" name="Google Shape;1262;p27"/>
          <p:cNvSpPr txBox="1">
            <a:spLocks noGrp="1"/>
          </p:cNvSpPr>
          <p:nvPr>
            <p:ph type="title" idx="2"/>
          </p:nvPr>
        </p:nvSpPr>
        <p:spPr>
          <a:xfrm>
            <a:off x="2412638" y="874728"/>
            <a:ext cx="43077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10_1"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28"/>
          <p:cNvSpPr/>
          <p:nvPr/>
        </p:nvSpPr>
        <p:spPr>
          <a:xfrm rot="10800000">
            <a:off x="6" y="3544871"/>
            <a:ext cx="9143969" cy="1608154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28"/>
          <p:cNvSpPr/>
          <p:nvPr/>
        </p:nvSpPr>
        <p:spPr>
          <a:xfrm rot="10800000">
            <a:off x="6028098" y="2585835"/>
            <a:ext cx="1766371" cy="176639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28"/>
          <p:cNvSpPr/>
          <p:nvPr/>
        </p:nvSpPr>
        <p:spPr>
          <a:xfrm rot="10800000">
            <a:off x="6183079" y="2740810"/>
            <a:ext cx="1456430" cy="145644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28"/>
          <p:cNvSpPr/>
          <p:nvPr/>
        </p:nvSpPr>
        <p:spPr>
          <a:xfrm rot="10800000">
            <a:off x="850919" y="163420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8" name="Google Shape;1268;p28"/>
          <p:cNvSpPr/>
          <p:nvPr/>
        </p:nvSpPr>
        <p:spPr>
          <a:xfrm rot="10800000">
            <a:off x="148441" y="162650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9" name="Google Shape;1269;p28"/>
          <p:cNvGrpSpPr/>
          <p:nvPr/>
        </p:nvGrpSpPr>
        <p:grpSpPr>
          <a:xfrm rot="10800000">
            <a:off x="148428" y="2496305"/>
            <a:ext cx="154517" cy="442886"/>
            <a:chOff x="8846561" y="2782361"/>
            <a:chExt cx="154517" cy="442886"/>
          </a:xfrm>
        </p:grpSpPr>
        <p:sp>
          <p:nvSpPr>
            <p:cNvPr id="1270" name="Google Shape;1270;p28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8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2" name="Google Shape;1272;p28"/>
          <p:cNvGrpSpPr/>
          <p:nvPr/>
        </p:nvGrpSpPr>
        <p:grpSpPr>
          <a:xfrm rot="10800000">
            <a:off x="153779" y="1125004"/>
            <a:ext cx="181204" cy="295450"/>
            <a:chOff x="8814523" y="4301099"/>
            <a:chExt cx="181204" cy="295450"/>
          </a:xfrm>
        </p:grpSpPr>
        <p:sp>
          <p:nvSpPr>
            <p:cNvPr id="1273" name="Google Shape;1273;p2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9" name="Google Shape;1279;p28"/>
          <p:cNvSpPr/>
          <p:nvPr/>
        </p:nvSpPr>
        <p:spPr>
          <a:xfrm rot="10800000">
            <a:off x="8816917" y="2786250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0" name="Google Shape;1280;p28"/>
          <p:cNvGrpSpPr/>
          <p:nvPr/>
        </p:nvGrpSpPr>
        <p:grpSpPr>
          <a:xfrm rot="10800000">
            <a:off x="8815972" y="1791474"/>
            <a:ext cx="154529" cy="443783"/>
            <a:chOff x="179009" y="2072968"/>
            <a:chExt cx="190870" cy="548151"/>
          </a:xfrm>
        </p:grpSpPr>
        <p:sp>
          <p:nvSpPr>
            <p:cNvPr id="1281" name="Google Shape;1281;p28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8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3" name="Google Shape;1283;p28"/>
          <p:cNvGrpSpPr/>
          <p:nvPr/>
        </p:nvGrpSpPr>
        <p:grpSpPr>
          <a:xfrm rot="10800000">
            <a:off x="8690875" y="162658"/>
            <a:ext cx="279631" cy="259804"/>
            <a:chOff x="6672" y="3464315"/>
            <a:chExt cx="279631" cy="259804"/>
          </a:xfrm>
        </p:grpSpPr>
        <p:sp>
          <p:nvSpPr>
            <p:cNvPr id="1284" name="Google Shape;1284;p28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8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8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8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8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8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8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8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8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3" name="Google Shape;1293;p28"/>
          <p:cNvSpPr/>
          <p:nvPr/>
        </p:nvSpPr>
        <p:spPr>
          <a:xfrm rot="10800000">
            <a:off x="8436291" y="162657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28"/>
          <p:cNvSpPr txBox="1">
            <a:spLocks noGrp="1"/>
          </p:cNvSpPr>
          <p:nvPr>
            <p:ph type="title" hasCustomPrompt="1"/>
          </p:nvPr>
        </p:nvSpPr>
        <p:spPr>
          <a:xfrm flipH="1">
            <a:off x="5864431" y="2740753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6000">
                <a:solidFill>
                  <a:schemeClr val="lt2"/>
                </a:solidFill>
                <a:latin typeface="Libre Franklin Black"/>
                <a:ea typeface="Libre Franklin Black"/>
                <a:cs typeface="Libre Franklin Black"/>
                <a:sym typeface="Libre Franklin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295" name="Google Shape;1295;p28"/>
          <p:cNvSpPr txBox="1">
            <a:spLocks noGrp="1"/>
          </p:cNvSpPr>
          <p:nvPr>
            <p:ph type="subTitle" idx="1"/>
          </p:nvPr>
        </p:nvSpPr>
        <p:spPr>
          <a:xfrm flipH="1">
            <a:off x="5157031" y="1855715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96" name="Google Shape;1296;p28"/>
          <p:cNvSpPr txBox="1">
            <a:spLocks noGrp="1"/>
          </p:cNvSpPr>
          <p:nvPr>
            <p:ph type="title" idx="2"/>
          </p:nvPr>
        </p:nvSpPr>
        <p:spPr>
          <a:xfrm flipH="1">
            <a:off x="3557131" y="1179528"/>
            <a:ext cx="43077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00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10_2"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29"/>
          <p:cNvSpPr/>
          <p:nvPr/>
        </p:nvSpPr>
        <p:spPr>
          <a:xfrm rot="10800000" flipH="1">
            <a:off x="25" y="3544590"/>
            <a:ext cx="9143969" cy="1598911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9" name="Google Shape;1299;p29"/>
          <p:cNvSpPr/>
          <p:nvPr/>
        </p:nvSpPr>
        <p:spPr>
          <a:xfrm rot="10800000" flipH="1">
            <a:off x="1349525" y="2585835"/>
            <a:ext cx="1766371" cy="1766392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29"/>
          <p:cNvSpPr/>
          <p:nvPr/>
        </p:nvSpPr>
        <p:spPr>
          <a:xfrm rot="10800000" flipH="1">
            <a:off x="1504484" y="2740810"/>
            <a:ext cx="1456430" cy="145644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29"/>
          <p:cNvSpPr/>
          <p:nvPr/>
        </p:nvSpPr>
        <p:spPr>
          <a:xfrm rot="10800000" flipH="1">
            <a:off x="8209788" y="163420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2" name="Google Shape;1302;p29"/>
          <p:cNvSpPr/>
          <p:nvPr/>
        </p:nvSpPr>
        <p:spPr>
          <a:xfrm rot="10800000" flipH="1">
            <a:off x="8395417" y="162650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3" name="Google Shape;1303;p29"/>
          <p:cNvGrpSpPr/>
          <p:nvPr/>
        </p:nvGrpSpPr>
        <p:grpSpPr>
          <a:xfrm rot="10800000" flipH="1">
            <a:off x="8841048" y="2496305"/>
            <a:ext cx="154517" cy="442886"/>
            <a:chOff x="8846561" y="2782361"/>
            <a:chExt cx="154517" cy="442886"/>
          </a:xfrm>
        </p:grpSpPr>
        <p:sp>
          <p:nvSpPr>
            <p:cNvPr id="1304" name="Google Shape;1304;p29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9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6" name="Google Shape;1306;p29"/>
          <p:cNvGrpSpPr/>
          <p:nvPr/>
        </p:nvGrpSpPr>
        <p:grpSpPr>
          <a:xfrm rot="10800000" flipH="1">
            <a:off x="8809011" y="1125004"/>
            <a:ext cx="181204" cy="295450"/>
            <a:chOff x="8814523" y="4301099"/>
            <a:chExt cx="181204" cy="295450"/>
          </a:xfrm>
        </p:grpSpPr>
        <p:sp>
          <p:nvSpPr>
            <p:cNvPr id="1307" name="Google Shape;1307;p29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9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9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9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9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9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3" name="Google Shape;1313;p29"/>
          <p:cNvSpPr/>
          <p:nvPr/>
        </p:nvSpPr>
        <p:spPr>
          <a:xfrm rot="10800000" flipH="1">
            <a:off x="174398" y="2786250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4" name="Google Shape;1314;p29"/>
          <p:cNvGrpSpPr/>
          <p:nvPr/>
        </p:nvGrpSpPr>
        <p:grpSpPr>
          <a:xfrm rot="10800000" flipH="1">
            <a:off x="173493" y="1791474"/>
            <a:ext cx="154529" cy="443783"/>
            <a:chOff x="179009" y="2072968"/>
            <a:chExt cx="190870" cy="548151"/>
          </a:xfrm>
        </p:grpSpPr>
        <p:sp>
          <p:nvSpPr>
            <p:cNvPr id="1315" name="Google Shape;1315;p29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9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7" name="Google Shape;1317;p29"/>
          <p:cNvGrpSpPr/>
          <p:nvPr/>
        </p:nvGrpSpPr>
        <p:grpSpPr>
          <a:xfrm rot="10800000" flipH="1">
            <a:off x="173487" y="162658"/>
            <a:ext cx="279631" cy="259804"/>
            <a:chOff x="6672" y="3464315"/>
            <a:chExt cx="279631" cy="259804"/>
          </a:xfrm>
        </p:grpSpPr>
        <p:sp>
          <p:nvSpPr>
            <p:cNvPr id="1318" name="Google Shape;1318;p29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9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9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9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9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9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9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9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9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7" name="Google Shape;1327;p29"/>
          <p:cNvSpPr/>
          <p:nvPr/>
        </p:nvSpPr>
        <p:spPr>
          <a:xfrm rot="10800000" flipH="1">
            <a:off x="601478" y="162657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9"/>
          <p:cNvSpPr txBox="1">
            <a:spLocks noGrp="1"/>
          </p:cNvSpPr>
          <p:nvPr>
            <p:ph type="title" hasCustomPrompt="1"/>
          </p:nvPr>
        </p:nvSpPr>
        <p:spPr>
          <a:xfrm>
            <a:off x="1186163" y="2740753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6000">
                <a:solidFill>
                  <a:schemeClr val="lt2"/>
                </a:solidFill>
                <a:latin typeface="Libre Franklin Black"/>
                <a:ea typeface="Libre Franklin Black"/>
                <a:cs typeface="Libre Franklin Black"/>
                <a:sym typeface="Libre Franklin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329" name="Google Shape;1329;p29"/>
          <p:cNvSpPr txBox="1">
            <a:spLocks noGrp="1"/>
          </p:cNvSpPr>
          <p:nvPr>
            <p:ph type="subTitle" idx="1"/>
          </p:nvPr>
        </p:nvSpPr>
        <p:spPr>
          <a:xfrm>
            <a:off x="1294513" y="1855715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30" name="Google Shape;1330;p29"/>
          <p:cNvSpPr txBox="1">
            <a:spLocks noGrp="1"/>
          </p:cNvSpPr>
          <p:nvPr>
            <p:ph type="title" idx="2"/>
          </p:nvPr>
        </p:nvSpPr>
        <p:spPr>
          <a:xfrm>
            <a:off x="1294513" y="1179528"/>
            <a:ext cx="43077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11"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30"/>
          <p:cNvSpPr txBox="1">
            <a:spLocks noGrp="1"/>
          </p:cNvSpPr>
          <p:nvPr>
            <p:ph type="subTitle" idx="1"/>
          </p:nvPr>
        </p:nvSpPr>
        <p:spPr>
          <a:xfrm>
            <a:off x="1762350" y="1457725"/>
            <a:ext cx="5619300" cy="45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333" name="Google Shape;1333;p30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334" name="Google Shape;1334;p30"/>
          <p:cNvSpPr/>
          <p:nvPr/>
        </p:nvSpPr>
        <p:spPr>
          <a:xfrm>
            <a:off x="8896251" y="129737"/>
            <a:ext cx="129912" cy="129876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5" name="Google Shape;1335;p30"/>
          <p:cNvGrpSpPr/>
          <p:nvPr/>
        </p:nvGrpSpPr>
        <p:grpSpPr>
          <a:xfrm>
            <a:off x="8914027" y="1416159"/>
            <a:ext cx="118484" cy="339650"/>
            <a:chOff x="8846561" y="2782361"/>
            <a:chExt cx="154517" cy="442886"/>
          </a:xfrm>
        </p:grpSpPr>
        <p:sp>
          <p:nvSpPr>
            <p:cNvPr id="1336" name="Google Shape;1336;p30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30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8" name="Google Shape;1338;p30"/>
          <p:cNvGrpSpPr/>
          <p:nvPr/>
        </p:nvGrpSpPr>
        <p:grpSpPr>
          <a:xfrm>
            <a:off x="8846173" y="3319249"/>
            <a:ext cx="181204" cy="295450"/>
            <a:chOff x="8814523" y="4301099"/>
            <a:chExt cx="181204" cy="295450"/>
          </a:xfrm>
        </p:grpSpPr>
        <p:sp>
          <p:nvSpPr>
            <p:cNvPr id="1339" name="Google Shape;1339;p30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30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30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30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0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30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5" name="Google Shape;1345;p30"/>
          <p:cNvGrpSpPr/>
          <p:nvPr/>
        </p:nvGrpSpPr>
        <p:grpSpPr>
          <a:xfrm rot="10800000">
            <a:off x="122892" y="115398"/>
            <a:ext cx="359410" cy="333926"/>
            <a:chOff x="6672" y="3464315"/>
            <a:chExt cx="279631" cy="259804"/>
          </a:xfrm>
        </p:grpSpPr>
        <p:sp>
          <p:nvSpPr>
            <p:cNvPr id="1346" name="Google Shape;1346;p30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30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30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30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30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30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30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30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30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5" name="Google Shape;1355;p30"/>
          <p:cNvSpPr/>
          <p:nvPr/>
        </p:nvSpPr>
        <p:spPr>
          <a:xfrm>
            <a:off x="104614" y="1005459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6" name="Google Shape;1356;p30"/>
          <p:cNvSpPr/>
          <p:nvPr/>
        </p:nvSpPr>
        <p:spPr>
          <a:xfrm flipH="1">
            <a:off x="8266828" y="4286925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7" name="Google Shape;1357;p30"/>
          <p:cNvGrpSpPr/>
          <p:nvPr/>
        </p:nvGrpSpPr>
        <p:grpSpPr>
          <a:xfrm flipH="1">
            <a:off x="99112" y="3651344"/>
            <a:ext cx="129525" cy="371975"/>
            <a:chOff x="179009" y="2072968"/>
            <a:chExt cx="190870" cy="548151"/>
          </a:xfrm>
        </p:grpSpPr>
        <p:sp>
          <p:nvSpPr>
            <p:cNvPr id="1358" name="Google Shape;1358;p30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30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0" name="Google Shape;1360;p30"/>
          <p:cNvSpPr/>
          <p:nvPr/>
        </p:nvSpPr>
        <p:spPr>
          <a:xfrm flipH="1">
            <a:off x="8902577" y="4608574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p30"/>
          <p:cNvSpPr/>
          <p:nvPr/>
        </p:nvSpPr>
        <p:spPr>
          <a:xfrm flipH="1">
            <a:off x="8899724" y="4840606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30"/>
          <p:cNvSpPr/>
          <p:nvPr/>
        </p:nvSpPr>
        <p:spPr>
          <a:xfrm rot="2700000" flipH="1">
            <a:off x="8660831" y="122301"/>
            <a:ext cx="144693" cy="144730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3" name="Google Shape;1363;p30"/>
          <p:cNvGrpSpPr/>
          <p:nvPr/>
        </p:nvGrpSpPr>
        <p:grpSpPr>
          <a:xfrm rot="10800000">
            <a:off x="59" y="4199747"/>
            <a:ext cx="912788" cy="943812"/>
            <a:chOff x="1205575" y="2985525"/>
            <a:chExt cx="307875" cy="318350"/>
          </a:xfrm>
        </p:grpSpPr>
        <p:sp>
          <p:nvSpPr>
            <p:cNvPr id="1364" name="Google Shape;1364;p30"/>
            <p:cNvSpPr/>
            <p:nvPr/>
          </p:nvSpPr>
          <p:spPr>
            <a:xfrm>
              <a:off x="1468425" y="2985525"/>
              <a:ext cx="44675" cy="49400"/>
            </a:xfrm>
            <a:custGeom>
              <a:avLst/>
              <a:gdLst/>
              <a:ahLst/>
              <a:cxnLst/>
              <a:rect l="l" t="t" r="r" b="b"/>
              <a:pathLst>
                <a:path w="1787" h="1976" extrusionOk="0">
                  <a:moveTo>
                    <a:pt x="1" y="0"/>
                  </a:moveTo>
                  <a:cubicBezTo>
                    <a:pt x="461" y="772"/>
                    <a:pt x="1070" y="1448"/>
                    <a:pt x="1787" y="1976"/>
                  </a:cubicBezTo>
                  <a:lnTo>
                    <a:pt x="17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30"/>
            <p:cNvSpPr/>
            <p:nvPr/>
          </p:nvSpPr>
          <p:spPr>
            <a:xfrm>
              <a:off x="1205575" y="2985525"/>
              <a:ext cx="307875" cy="318350"/>
            </a:xfrm>
            <a:custGeom>
              <a:avLst/>
              <a:gdLst/>
              <a:ahLst/>
              <a:cxnLst/>
              <a:rect l="l" t="t" r="r" b="b"/>
              <a:pathLst>
                <a:path w="12315" h="12734" extrusionOk="0">
                  <a:moveTo>
                    <a:pt x="9513" y="0"/>
                  </a:moveTo>
                  <a:cubicBezTo>
                    <a:pt x="10163" y="1245"/>
                    <a:pt x="11124" y="2287"/>
                    <a:pt x="12301" y="3031"/>
                  </a:cubicBezTo>
                  <a:lnTo>
                    <a:pt x="12301" y="2828"/>
                  </a:lnTo>
                  <a:cubicBezTo>
                    <a:pt x="11218" y="2125"/>
                    <a:pt x="10325" y="1151"/>
                    <a:pt x="9703" y="0"/>
                  </a:cubicBezTo>
                  <a:close/>
                  <a:moveTo>
                    <a:pt x="8404" y="0"/>
                  </a:moveTo>
                  <a:cubicBezTo>
                    <a:pt x="9202" y="1787"/>
                    <a:pt x="10582" y="3261"/>
                    <a:pt x="12301" y="4182"/>
                  </a:cubicBezTo>
                  <a:lnTo>
                    <a:pt x="12301" y="3992"/>
                  </a:lnTo>
                  <a:cubicBezTo>
                    <a:pt x="10663" y="3099"/>
                    <a:pt x="9365" y="1705"/>
                    <a:pt x="8593" y="0"/>
                  </a:cubicBezTo>
                  <a:close/>
                  <a:moveTo>
                    <a:pt x="7321" y="0"/>
                  </a:moveTo>
                  <a:cubicBezTo>
                    <a:pt x="8241" y="2341"/>
                    <a:pt x="10028" y="4249"/>
                    <a:pt x="12301" y="5305"/>
                  </a:cubicBezTo>
                  <a:lnTo>
                    <a:pt x="12301" y="5115"/>
                  </a:lnTo>
                  <a:cubicBezTo>
                    <a:pt x="10122" y="4073"/>
                    <a:pt x="8404" y="2247"/>
                    <a:pt x="7497" y="0"/>
                  </a:cubicBezTo>
                  <a:close/>
                  <a:moveTo>
                    <a:pt x="6239" y="0"/>
                  </a:moveTo>
                  <a:cubicBezTo>
                    <a:pt x="7267" y="2896"/>
                    <a:pt x="9473" y="5223"/>
                    <a:pt x="12301" y="6401"/>
                  </a:cubicBezTo>
                  <a:lnTo>
                    <a:pt x="12301" y="6225"/>
                  </a:lnTo>
                  <a:cubicBezTo>
                    <a:pt x="9567" y="5061"/>
                    <a:pt x="7430" y="2801"/>
                    <a:pt x="6428" y="0"/>
                  </a:cubicBezTo>
                  <a:close/>
                  <a:moveTo>
                    <a:pt x="5183" y="0"/>
                  </a:moveTo>
                  <a:cubicBezTo>
                    <a:pt x="6293" y="3451"/>
                    <a:pt x="8918" y="6211"/>
                    <a:pt x="12301" y="7483"/>
                  </a:cubicBezTo>
                  <a:lnTo>
                    <a:pt x="12301" y="7307"/>
                  </a:lnTo>
                  <a:cubicBezTo>
                    <a:pt x="9013" y="6049"/>
                    <a:pt x="6455" y="3356"/>
                    <a:pt x="5359" y="0"/>
                  </a:cubicBezTo>
                  <a:close/>
                  <a:moveTo>
                    <a:pt x="4141" y="0"/>
                  </a:moveTo>
                  <a:cubicBezTo>
                    <a:pt x="5319" y="4006"/>
                    <a:pt x="8363" y="7199"/>
                    <a:pt x="12314" y="8552"/>
                  </a:cubicBezTo>
                  <a:lnTo>
                    <a:pt x="12314" y="8376"/>
                  </a:lnTo>
                  <a:cubicBezTo>
                    <a:pt x="8458" y="7037"/>
                    <a:pt x="5481" y="3924"/>
                    <a:pt x="4317" y="0"/>
                  </a:cubicBezTo>
                  <a:close/>
                  <a:moveTo>
                    <a:pt x="3100" y="0"/>
                  </a:moveTo>
                  <a:cubicBezTo>
                    <a:pt x="4331" y="4560"/>
                    <a:pt x="7808" y="8187"/>
                    <a:pt x="12314" y="9607"/>
                  </a:cubicBezTo>
                  <a:lnTo>
                    <a:pt x="12314" y="9432"/>
                  </a:lnTo>
                  <a:cubicBezTo>
                    <a:pt x="7903" y="8024"/>
                    <a:pt x="4493" y="4479"/>
                    <a:pt x="3276" y="0"/>
                  </a:cubicBezTo>
                  <a:close/>
                  <a:moveTo>
                    <a:pt x="2058" y="0"/>
                  </a:moveTo>
                  <a:cubicBezTo>
                    <a:pt x="3343" y="5129"/>
                    <a:pt x="7240" y="9174"/>
                    <a:pt x="12314" y="10649"/>
                  </a:cubicBezTo>
                  <a:lnTo>
                    <a:pt x="12314" y="10487"/>
                  </a:lnTo>
                  <a:cubicBezTo>
                    <a:pt x="7335" y="9012"/>
                    <a:pt x="3506" y="5034"/>
                    <a:pt x="2234" y="0"/>
                  </a:cubicBezTo>
                  <a:close/>
                  <a:moveTo>
                    <a:pt x="1029" y="0"/>
                  </a:moveTo>
                  <a:cubicBezTo>
                    <a:pt x="2355" y="5683"/>
                    <a:pt x="6685" y="10162"/>
                    <a:pt x="12314" y="11691"/>
                  </a:cubicBezTo>
                  <a:lnTo>
                    <a:pt x="12314" y="11529"/>
                  </a:lnTo>
                  <a:cubicBezTo>
                    <a:pt x="6780" y="10000"/>
                    <a:pt x="2518" y="5589"/>
                    <a:pt x="1205" y="0"/>
                  </a:cubicBezTo>
                  <a:close/>
                  <a:moveTo>
                    <a:pt x="1" y="0"/>
                  </a:moveTo>
                  <a:cubicBezTo>
                    <a:pt x="1368" y="6238"/>
                    <a:pt x="6131" y="11164"/>
                    <a:pt x="12314" y="12733"/>
                  </a:cubicBezTo>
                  <a:lnTo>
                    <a:pt x="12314" y="12571"/>
                  </a:lnTo>
                  <a:cubicBezTo>
                    <a:pt x="6225" y="11001"/>
                    <a:pt x="1530" y="6144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/>
          <p:nvPr/>
        </p:nvSpPr>
        <p:spPr>
          <a:xfrm rot="-5400000">
            <a:off x="8490515" y="4794343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4"/>
          <p:cNvSpPr/>
          <p:nvPr/>
        </p:nvSpPr>
        <p:spPr>
          <a:xfrm rot="-5400000">
            <a:off x="8801634" y="4783445"/>
            <a:ext cx="154536" cy="154536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4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400"/>
            </a:lvl1pPr>
            <a:lvl2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2pPr>
            <a:lvl3pPr marL="1371600" lvl="2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 sz="1400"/>
            </a:lvl3pPr>
            <a:lvl4pPr marL="1828800" lvl="3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 sz="1400"/>
            </a:lvl4pPr>
            <a:lvl5pPr marL="2286000" lvl="4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5pPr>
            <a:lvl6pPr marL="2743200" lvl="5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 sz="1400"/>
            </a:lvl6pPr>
            <a:lvl7pPr marL="3200400" lvl="6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 sz="1400"/>
            </a:lvl7pPr>
            <a:lvl8pPr marL="3657600" lvl="7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8pPr>
            <a:lvl9pPr marL="4114800" lvl="8" indent="-317500" algn="l" rtl="0">
              <a:spcBef>
                <a:spcPts val="1600"/>
              </a:spcBef>
              <a:spcAft>
                <a:spcPts val="1600"/>
              </a:spcAft>
              <a:buSzPts val="1400"/>
              <a:buFont typeface="Roboto Condensed Light"/>
              <a:buAutoNum type="romanLcPeriod"/>
              <a:defRPr sz="1400"/>
            </a:lvl9pPr>
          </a:lstStyle>
          <a:p>
            <a:endParaRPr/>
          </a:p>
        </p:txBody>
      </p:sp>
      <p:cxnSp>
        <p:nvCxnSpPr>
          <p:cNvPr id="178" name="Google Shape;178;p4"/>
          <p:cNvCxnSpPr/>
          <p:nvPr/>
        </p:nvCxnSpPr>
        <p:spPr>
          <a:xfrm>
            <a:off x="-8550" y="11459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"/>
          <p:cNvSpPr/>
          <p:nvPr/>
        </p:nvSpPr>
        <p:spPr>
          <a:xfrm rot="-5400000">
            <a:off x="184140" y="4805252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4"/>
          <p:cNvSpPr/>
          <p:nvPr/>
        </p:nvSpPr>
        <p:spPr>
          <a:xfrm>
            <a:off x="175753" y="4532352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"/>
          <p:cNvSpPr/>
          <p:nvPr/>
        </p:nvSpPr>
        <p:spPr>
          <a:xfrm>
            <a:off x="4892316" y="124737"/>
            <a:ext cx="150472" cy="15047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4"/>
          <p:cNvSpPr/>
          <p:nvPr/>
        </p:nvSpPr>
        <p:spPr>
          <a:xfrm>
            <a:off x="4101151" y="159064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4"/>
          <p:cNvSpPr/>
          <p:nvPr/>
        </p:nvSpPr>
        <p:spPr>
          <a:xfrm rot="-5400000">
            <a:off x="757377" y="175215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4"/>
          <p:cNvSpPr/>
          <p:nvPr/>
        </p:nvSpPr>
        <p:spPr>
          <a:xfrm>
            <a:off x="964730" y="166815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" name="Google Shape;186;p4"/>
          <p:cNvGrpSpPr/>
          <p:nvPr/>
        </p:nvGrpSpPr>
        <p:grpSpPr>
          <a:xfrm rot="-2532444">
            <a:off x="105276" y="-11344"/>
            <a:ext cx="544954" cy="529275"/>
            <a:chOff x="493977" y="4202564"/>
            <a:chExt cx="544967" cy="529288"/>
          </a:xfrm>
        </p:grpSpPr>
        <p:sp>
          <p:nvSpPr>
            <p:cNvPr id="187" name="Google Shape;187;p4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4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4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4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4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4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4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4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4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4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4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02;p4"/>
          <p:cNvGrpSpPr/>
          <p:nvPr/>
        </p:nvGrpSpPr>
        <p:grpSpPr>
          <a:xfrm rot="-2520025">
            <a:off x="8099464" y="-11337"/>
            <a:ext cx="544938" cy="529260"/>
            <a:chOff x="493977" y="4202564"/>
            <a:chExt cx="544967" cy="529288"/>
          </a:xfrm>
        </p:grpSpPr>
        <p:sp>
          <p:nvSpPr>
            <p:cNvPr id="203" name="Google Shape;203;p4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4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4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4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4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4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4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4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4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4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4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4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4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4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4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8" name="Google Shape;218;p4"/>
          <p:cNvSpPr/>
          <p:nvPr/>
        </p:nvSpPr>
        <p:spPr>
          <a:xfrm flipH="1">
            <a:off x="8772913" y="191726"/>
            <a:ext cx="123120" cy="12315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" name="Google Shape;219;p4"/>
          <p:cNvGrpSpPr/>
          <p:nvPr/>
        </p:nvGrpSpPr>
        <p:grpSpPr>
          <a:xfrm>
            <a:off x="163630" y="4132368"/>
            <a:ext cx="161127" cy="262714"/>
            <a:chOff x="8814523" y="4301099"/>
            <a:chExt cx="181204" cy="295450"/>
          </a:xfrm>
        </p:grpSpPr>
        <p:sp>
          <p:nvSpPr>
            <p:cNvPr id="220" name="Google Shape;220;p4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4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6" name="Google Shape;226;p4"/>
          <p:cNvSpPr/>
          <p:nvPr/>
        </p:nvSpPr>
        <p:spPr>
          <a:xfrm>
            <a:off x="5673825" y="114475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12"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cxnSp>
        <p:nvCxnSpPr>
          <p:cNvPr id="1368" name="Google Shape;1368;p31"/>
          <p:cNvCxnSpPr/>
          <p:nvPr/>
        </p:nvCxnSpPr>
        <p:spPr>
          <a:xfrm>
            <a:off x="388900" y="4775"/>
            <a:ext cx="0" cy="51435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9" name="Google Shape;1369;p31"/>
          <p:cNvCxnSpPr/>
          <p:nvPr/>
        </p:nvCxnSpPr>
        <p:spPr>
          <a:xfrm>
            <a:off x="8755100" y="4775"/>
            <a:ext cx="0" cy="51435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0" name="Google Shape;1370;p31"/>
          <p:cNvSpPr/>
          <p:nvPr/>
        </p:nvSpPr>
        <p:spPr>
          <a:xfrm rot="10800000">
            <a:off x="123072" y="4824013"/>
            <a:ext cx="129912" cy="129876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71" name="Google Shape;1371;p31"/>
          <p:cNvGrpSpPr/>
          <p:nvPr/>
        </p:nvGrpSpPr>
        <p:grpSpPr>
          <a:xfrm rot="10800000">
            <a:off x="116725" y="3327817"/>
            <a:ext cx="118484" cy="339650"/>
            <a:chOff x="8846561" y="2782361"/>
            <a:chExt cx="154517" cy="442886"/>
          </a:xfrm>
        </p:grpSpPr>
        <p:sp>
          <p:nvSpPr>
            <p:cNvPr id="1372" name="Google Shape;1372;p31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31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4" name="Google Shape;1374;p31"/>
          <p:cNvGrpSpPr/>
          <p:nvPr/>
        </p:nvGrpSpPr>
        <p:grpSpPr>
          <a:xfrm rot="10800000">
            <a:off x="121858" y="1468928"/>
            <a:ext cx="181204" cy="295450"/>
            <a:chOff x="8814523" y="4301099"/>
            <a:chExt cx="181204" cy="295450"/>
          </a:xfrm>
        </p:grpSpPr>
        <p:sp>
          <p:nvSpPr>
            <p:cNvPr id="1375" name="Google Shape;1375;p31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31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31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31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31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31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1" name="Google Shape;1381;p31"/>
          <p:cNvSpPr/>
          <p:nvPr/>
        </p:nvSpPr>
        <p:spPr>
          <a:xfrm rot="10800000">
            <a:off x="8926132" y="3959961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2" name="Google Shape;1382;p31"/>
          <p:cNvGrpSpPr/>
          <p:nvPr/>
        </p:nvGrpSpPr>
        <p:grpSpPr>
          <a:xfrm rot="10800000" flipH="1">
            <a:off x="8920599" y="539506"/>
            <a:ext cx="129525" cy="371975"/>
            <a:chOff x="179009" y="2072968"/>
            <a:chExt cx="190870" cy="548151"/>
          </a:xfrm>
        </p:grpSpPr>
        <p:sp>
          <p:nvSpPr>
            <p:cNvPr id="1383" name="Google Shape;1383;p31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31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5" name="Google Shape;1385;p31"/>
          <p:cNvSpPr/>
          <p:nvPr/>
        </p:nvSpPr>
        <p:spPr>
          <a:xfrm rot="10800000" flipH="1">
            <a:off x="101962" y="330318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6" name="Google Shape;1386;p31"/>
          <p:cNvSpPr/>
          <p:nvPr/>
        </p:nvSpPr>
        <p:spPr>
          <a:xfrm rot="10800000" flipH="1">
            <a:off x="99112" y="92340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7" name="Google Shape;1387;p31"/>
          <p:cNvSpPr/>
          <p:nvPr/>
        </p:nvSpPr>
        <p:spPr>
          <a:xfrm rot="-8100000" flipH="1">
            <a:off x="8913036" y="2778245"/>
            <a:ext cx="144693" cy="144730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8" name="Google Shape;1388;p31"/>
          <p:cNvGrpSpPr/>
          <p:nvPr/>
        </p:nvGrpSpPr>
        <p:grpSpPr>
          <a:xfrm rot="10800000">
            <a:off x="8894770" y="4658453"/>
            <a:ext cx="181204" cy="295450"/>
            <a:chOff x="8814523" y="4301099"/>
            <a:chExt cx="181204" cy="295450"/>
          </a:xfrm>
        </p:grpSpPr>
        <p:sp>
          <p:nvSpPr>
            <p:cNvPr id="1389" name="Google Shape;1389;p31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31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31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31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31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31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5" name="Google Shape;1395;p31"/>
          <p:cNvSpPr/>
          <p:nvPr/>
        </p:nvSpPr>
        <p:spPr>
          <a:xfrm rot="-5400000" flipH="1">
            <a:off x="8570756" y="1775254"/>
            <a:ext cx="801739" cy="109250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p31"/>
          <p:cNvSpPr/>
          <p:nvPr/>
        </p:nvSpPr>
        <p:spPr>
          <a:xfrm rot="5400000">
            <a:off x="-226569" y="2594916"/>
            <a:ext cx="801739" cy="109250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31"/>
          <p:cNvSpPr txBox="1">
            <a:spLocks noGrp="1"/>
          </p:cNvSpPr>
          <p:nvPr>
            <p:ph type="subTitle" idx="1"/>
          </p:nvPr>
        </p:nvSpPr>
        <p:spPr>
          <a:xfrm>
            <a:off x="2935061" y="3163325"/>
            <a:ext cx="15279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398" name="Google Shape;1398;p31"/>
          <p:cNvSpPr txBox="1">
            <a:spLocks noGrp="1"/>
          </p:cNvSpPr>
          <p:nvPr>
            <p:ph type="subTitle" idx="2"/>
          </p:nvPr>
        </p:nvSpPr>
        <p:spPr>
          <a:xfrm>
            <a:off x="2935035" y="2833500"/>
            <a:ext cx="15279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399" name="Google Shape;1399;p31"/>
          <p:cNvSpPr txBox="1">
            <a:spLocks noGrp="1"/>
          </p:cNvSpPr>
          <p:nvPr>
            <p:ph type="subTitle" idx="3"/>
          </p:nvPr>
        </p:nvSpPr>
        <p:spPr>
          <a:xfrm>
            <a:off x="4681104" y="3163325"/>
            <a:ext cx="15279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400" name="Google Shape;1400;p31"/>
          <p:cNvSpPr txBox="1">
            <a:spLocks noGrp="1"/>
          </p:cNvSpPr>
          <p:nvPr>
            <p:ph type="subTitle" idx="4"/>
          </p:nvPr>
        </p:nvSpPr>
        <p:spPr>
          <a:xfrm>
            <a:off x="4681077" y="2833500"/>
            <a:ext cx="15279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01" name="Google Shape;1401;p31"/>
          <p:cNvSpPr txBox="1">
            <a:spLocks noGrp="1"/>
          </p:cNvSpPr>
          <p:nvPr>
            <p:ph type="subTitle" idx="5"/>
          </p:nvPr>
        </p:nvSpPr>
        <p:spPr>
          <a:xfrm>
            <a:off x="6427146" y="3163325"/>
            <a:ext cx="15279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402" name="Google Shape;1402;p31"/>
          <p:cNvSpPr txBox="1">
            <a:spLocks noGrp="1"/>
          </p:cNvSpPr>
          <p:nvPr>
            <p:ph type="subTitle" idx="6"/>
          </p:nvPr>
        </p:nvSpPr>
        <p:spPr>
          <a:xfrm>
            <a:off x="6427119" y="2833500"/>
            <a:ext cx="15279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03" name="Google Shape;1403;p31"/>
          <p:cNvSpPr txBox="1">
            <a:spLocks noGrp="1"/>
          </p:cNvSpPr>
          <p:nvPr>
            <p:ph type="subTitle" idx="7"/>
          </p:nvPr>
        </p:nvSpPr>
        <p:spPr>
          <a:xfrm>
            <a:off x="1189025" y="3163325"/>
            <a:ext cx="15279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404" name="Google Shape;1404;p31"/>
          <p:cNvSpPr txBox="1">
            <a:spLocks noGrp="1"/>
          </p:cNvSpPr>
          <p:nvPr>
            <p:ph type="subTitle" idx="8"/>
          </p:nvPr>
        </p:nvSpPr>
        <p:spPr>
          <a:xfrm>
            <a:off x="1188987" y="2833500"/>
            <a:ext cx="15279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CUSTOM_13"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Google Shape;1406;p32"/>
          <p:cNvSpPr txBox="1">
            <a:spLocks noGrp="1"/>
          </p:cNvSpPr>
          <p:nvPr>
            <p:ph type="subTitle" idx="1"/>
          </p:nvPr>
        </p:nvSpPr>
        <p:spPr>
          <a:xfrm>
            <a:off x="5077637" y="18430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07" name="Google Shape;1407;p32"/>
          <p:cNvSpPr txBox="1">
            <a:spLocks noGrp="1"/>
          </p:cNvSpPr>
          <p:nvPr>
            <p:ph type="subTitle" idx="2"/>
          </p:nvPr>
        </p:nvSpPr>
        <p:spPr>
          <a:xfrm>
            <a:off x="5077637" y="15067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08" name="Google Shape;1408;p32"/>
          <p:cNvSpPr txBox="1">
            <a:spLocks noGrp="1"/>
          </p:cNvSpPr>
          <p:nvPr>
            <p:ph type="subTitle" idx="3"/>
          </p:nvPr>
        </p:nvSpPr>
        <p:spPr>
          <a:xfrm>
            <a:off x="2648138" y="18430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09" name="Google Shape;1409;p32"/>
          <p:cNvSpPr txBox="1">
            <a:spLocks noGrp="1"/>
          </p:cNvSpPr>
          <p:nvPr>
            <p:ph type="subTitle" idx="4"/>
          </p:nvPr>
        </p:nvSpPr>
        <p:spPr>
          <a:xfrm>
            <a:off x="2648138" y="15067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10" name="Google Shape;1410;p32"/>
          <p:cNvSpPr txBox="1">
            <a:spLocks noGrp="1"/>
          </p:cNvSpPr>
          <p:nvPr>
            <p:ph type="subTitle" idx="5"/>
          </p:nvPr>
        </p:nvSpPr>
        <p:spPr>
          <a:xfrm>
            <a:off x="5077637" y="282305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11" name="Google Shape;1411;p32"/>
          <p:cNvSpPr txBox="1">
            <a:spLocks noGrp="1"/>
          </p:cNvSpPr>
          <p:nvPr>
            <p:ph type="subTitle" idx="6"/>
          </p:nvPr>
        </p:nvSpPr>
        <p:spPr>
          <a:xfrm>
            <a:off x="5077637" y="248675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12" name="Google Shape;1412;p32"/>
          <p:cNvSpPr txBox="1">
            <a:spLocks noGrp="1"/>
          </p:cNvSpPr>
          <p:nvPr>
            <p:ph type="subTitle" idx="7"/>
          </p:nvPr>
        </p:nvSpPr>
        <p:spPr>
          <a:xfrm>
            <a:off x="2648138" y="282305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13" name="Google Shape;1413;p32"/>
          <p:cNvSpPr txBox="1">
            <a:spLocks noGrp="1"/>
          </p:cNvSpPr>
          <p:nvPr>
            <p:ph type="subTitle" idx="8"/>
          </p:nvPr>
        </p:nvSpPr>
        <p:spPr>
          <a:xfrm>
            <a:off x="2648138" y="248675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14" name="Google Shape;1414;p32"/>
          <p:cNvSpPr txBox="1">
            <a:spLocks noGrp="1"/>
          </p:cNvSpPr>
          <p:nvPr>
            <p:ph type="subTitle" idx="9"/>
          </p:nvPr>
        </p:nvSpPr>
        <p:spPr>
          <a:xfrm>
            <a:off x="5077637" y="38031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15" name="Google Shape;1415;p32"/>
          <p:cNvSpPr txBox="1">
            <a:spLocks noGrp="1"/>
          </p:cNvSpPr>
          <p:nvPr>
            <p:ph type="subTitle" idx="13"/>
          </p:nvPr>
        </p:nvSpPr>
        <p:spPr>
          <a:xfrm>
            <a:off x="5077637" y="34668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16" name="Google Shape;1416;p32"/>
          <p:cNvSpPr txBox="1">
            <a:spLocks noGrp="1"/>
          </p:cNvSpPr>
          <p:nvPr>
            <p:ph type="subTitle" idx="14"/>
          </p:nvPr>
        </p:nvSpPr>
        <p:spPr>
          <a:xfrm>
            <a:off x="2648162" y="38031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17" name="Google Shape;1417;p32"/>
          <p:cNvSpPr txBox="1">
            <a:spLocks noGrp="1"/>
          </p:cNvSpPr>
          <p:nvPr>
            <p:ph type="subTitle" idx="15"/>
          </p:nvPr>
        </p:nvSpPr>
        <p:spPr>
          <a:xfrm>
            <a:off x="2648162" y="34668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418" name="Google Shape;1418;p3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cxnSp>
        <p:nvCxnSpPr>
          <p:cNvPr id="1419" name="Google Shape;1419;p32"/>
          <p:cNvCxnSpPr/>
          <p:nvPr/>
        </p:nvCxnSpPr>
        <p:spPr>
          <a:xfrm>
            <a:off x="8797921" y="4775"/>
            <a:ext cx="0" cy="514350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0" name="Google Shape;1420;p32"/>
          <p:cNvCxnSpPr/>
          <p:nvPr/>
        </p:nvCxnSpPr>
        <p:spPr>
          <a:xfrm>
            <a:off x="431721" y="4775"/>
            <a:ext cx="0" cy="514350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1" name="Google Shape;1421;p32"/>
          <p:cNvSpPr/>
          <p:nvPr/>
        </p:nvSpPr>
        <p:spPr>
          <a:xfrm rot="10800000" flipH="1">
            <a:off x="8933838" y="4824013"/>
            <a:ext cx="129912" cy="129876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2" name="Google Shape;1422;p32"/>
          <p:cNvGrpSpPr/>
          <p:nvPr/>
        </p:nvGrpSpPr>
        <p:grpSpPr>
          <a:xfrm rot="10800000" flipH="1">
            <a:off x="8951613" y="3327817"/>
            <a:ext cx="118484" cy="339650"/>
            <a:chOff x="8846561" y="2782361"/>
            <a:chExt cx="154517" cy="442886"/>
          </a:xfrm>
        </p:grpSpPr>
        <p:sp>
          <p:nvSpPr>
            <p:cNvPr id="1423" name="Google Shape;1423;p32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32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5" name="Google Shape;1425;p32"/>
          <p:cNvGrpSpPr/>
          <p:nvPr/>
        </p:nvGrpSpPr>
        <p:grpSpPr>
          <a:xfrm rot="10800000" flipH="1">
            <a:off x="8883759" y="1468928"/>
            <a:ext cx="181204" cy="295450"/>
            <a:chOff x="8814523" y="4301099"/>
            <a:chExt cx="181204" cy="295450"/>
          </a:xfrm>
        </p:grpSpPr>
        <p:sp>
          <p:nvSpPr>
            <p:cNvPr id="1426" name="Google Shape;1426;p3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3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3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3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3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3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2" name="Google Shape;1432;p32"/>
          <p:cNvSpPr/>
          <p:nvPr/>
        </p:nvSpPr>
        <p:spPr>
          <a:xfrm rot="10800000" flipH="1">
            <a:off x="142201" y="3959961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3" name="Google Shape;1433;p32"/>
          <p:cNvGrpSpPr/>
          <p:nvPr/>
        </p:nvGrpSpPr>
        <p:grpSpPr>
          <a:xfrm rot="10800000">
            <a:off x="136698" y="539506"/>
            <a:ext cx="129525" cy="371975"/>
            <a:chOff x="179009" y="2072968"/>
            <a:chExt cx="190870" cy="548151"/>
          </a:xfrm>
        </p:grpSpPr>
        <p:sp>
          <p:nvSpPr>
            <p:cNvPr id="1434" name="Google Shape;1434;p32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32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6" name="Google Shape;1436;p32"/>
          <p:cNvSpPr/>
          <p:nvPr/>
        </p:nvSpPr>
        <p:spPr>
          <a:xfrm rot="10800000">
            <a:off x="8940163" y="330318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32"/>
          <p:cNvSpPr/>
          <p:nvPr/>
        </p:nvSpPr>
        <p:spPr>
          <a:xfrm rot="10800000">
            <a:off x="8937310" y="92340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32"/>
          <p:cNvSpPr/>
          <p:nvPr/>
        </p:nvSpPr>
        <p:spPr>
          <a:xfrm rot="8100000">
            <a:off x="129092" y="2778245"/>
            <a:ext cx="144693" cy="144730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9" name="Google Shape;1439;p32"/>
          <p:cNvGrpSpPr/>
          <p:nvPr/>
        </p:nvGrpSpPr>
        <p:grpSpPr>
          <a:xfrm rot="10800000" flipH="1">
            <a:off x="110847" y="4658453"/>
            <a:ext cx="181204" cy="295450"/>
            <a:chOff x="8814523" y="4301099"/>
            <a:chExt cx="181204" cy="295450"/>
          </a:xfrm>
        </p:grpSpPr>
        <p:sp>
          <p:nvSpPr>
            <p:cNvPr id="1440" name="Google Shape;1440;p3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3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3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3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3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3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6" name="Google Shape;1446;p32"/>
          <p:cNvSpPr/>
          <p:nvPr/>
        </p:nvSpPr>
        <p:spPr>
          <a:xfrm rot="5400000">
            <a:off x="-185674" y="1775254"/>
            <a:ext cx="801739" cy="109250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7" name="Google Shape;1447;p32"/>
          <p:cNvSpPr/>
          <p:nvPr/>
        </p:nvSpPr>
        <p:spPr>
          <a:xfrm rot="-5400000" flipH="1">
            <a:off x="8611651" y="2594916"/>
            <a:ext cx="801739" cy="109250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32"/>
          <p:cNvSpPr/>
          <p:nvPr/>
        </p:nvSpPr>
        <p:spPr>
          <a:xfrm>
            <a:off x="426550" y="4938854"/>
            <a:ext cx="8379739" cy="204647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14">
    <p:spTree>
      <p:nvGrpSpPr>
        <p:cNvPr id="1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33"/>
          <p:cNvSpPr txBox="1">
            <a:spLocks noGrp="1"/>
          </p:cNvSpPr>
          <p:nvPr>
            <p:ph type="subTitle" idx="1"/>
          </p:nvPr>
        </p:nvSpPr>
        <p:spPr>
          <a:xfrm>
            <a:off x="5773150" y="2172250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51" name="Google Shape;1451;p33"/>
          <p:cNvSpPr txBox="1">
            <a:spLocks noGrp="1"/>
          </p:cNvSpPr>
          <p:nvPr>
            <p:ph type="subTitle" idx="2"/>
          </p:nvPr>
        </p:nvSpPr>
        <p:spPr>
          <a:xfrm>
            <a:off x="5773150" y="1496826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452" name="Google Shape;1452;p33"/>
          <p:cNvSpPr txBox="1">
            <a:spLocks noGrp="1"/>
          </p:cNvSpPr>
          <p:nvPr>
            <p:ph type="subTitle" idx="3"/>
          </p:nvPr>
        </p:nvSpPr>
        <p:spPr>
          <a:xfrm>
            <a:off x="2445075" y="2173100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9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53" name="Google Shape;1453;p33"/>
          <p:cNvSpPr txBox="1">
            <a:spLocks noGrp="1"/>
          </p:cNvSpPr>
          <p:nvPr>
            <p:ph type="subTitle" idx="4"/>
          </p:nvPr>
        </p:nvSpPr>
        <p:spPr>
          <a:xfrm>
            <a:off x="2445075" y="1497676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sz="19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454" name="Google Shape;1454;p33"/>
          <p:cNvSpPr txBox="1">
            <a:spLocks noGrp="1"/>
          </p:cNvSpPr>
          <p:nvPr>
            <p:ph type="subTitle" idx="5"/>
          </p:nvPr>
        </p:nvSpPr>
        <p:spPr>
          <a:xfrm>
            <a:off x="2436950" y="3931175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55" name="Google Shape;1455;p33"/>
          <p:cNvSpPr txBox="1">
            <a:spLocks noGrp="1"/>
          </p:cNvSpPr>
          <p:nvPr>
            <p:ph type="subTitle" idx="6"/>
          </p:nvPr>
        </p:nvSpPr>
        <p:spPr>
          <a:xfrm>
            <a:off x="2436950" y="3255751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456" name="Google Shape;1456;p3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57" name="Google Shape;1457;p33"/>
          <p:cNvSpPr/>
          <p:nvPr/>
        </p:nvSpPr>
        <p:spPr>
          <a:xfrm rot="-8100000" flipH="1">
            <a:off x="8358889" y="-168428"/>
            <a:ext cx="885439" cy="10178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33"/>
          <p:cNvSpPr/>
          <p:nvPr/>
        </p:nvSpPr>
        <p:spPr>
          <a:xfrm>
            <a:off x="7701924" y="0"/>
            <a:ext cx="1452708" cy="1461757"/>
          </a:xfrm>
          <a:custGeom>
            <a:avLst/>
            <a:gdLst/>
            <a:ahLst/>
            <a:cxnLst/>
            <a:rect l="l" t="t" r="r" b="b"/>
            <a:pathLst>
              <a:path w="45344" h="45630" extrusionOk="0">
                <a:moveTo>
                  <a:pt x="19487" y="0"/>
                </a:moveTo>
                <a:lnTo>
                  <a:pt x="12928" y="6559"/>
                </a:lnTo>
                <a:lnTo>
                  <a:pt x="0" y="6559"/>
                </a:lnTo>
                <a:lnTo>
                  <a:pt x="0" y="45630"/>
                </a:lnTo>
                <a:lnTo>
                  <a:pt x="38690" y="45630"/>
                </a:lnTo>
                <a:lnTo>
                  <a:pt x="38690" y="32511"/>
                </a:lnTo>
                <a:lnTo>
                  <a:pt x="45344" y="25857"/>
                </a:lnTo>
                <a:lnTo>
                  <a:pt x="45344" y="95"/>
                </a:ln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59" name="Google Shape;1459;p33"/>
          <p:cNvSpPr/>
          <p:nvPr/>
        </p:nvSpPr>
        <p:spPr>
          <a:xfrm flipH="1">
            <a:off x="7891108" y="355568"/>
            <a:ext cx="885300" cy="93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60" name="Google Shape;1460;p33"/>
          <p:cNvGrpSpPr/>
          <p:nvPr/>
        </p:nvGrpSpPr>
        <p:grpSpPr>
          <a:xfrm flipH="1">
            <a:off x="7960277" y="396603"/>
            <a:ext cx="740697" cy="852454"/>
            <a:chOff x="8369505" y="4354255"/>
            <a:chExt cx="588555" cy="677357"/>
          </a:xfrm>
        </p:grpSpPr>
        <p:sp>
          <p:nvSpPr>
            <p:cNvPr id="1461" name="Google Shape;1461;p33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33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33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33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33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33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33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33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33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33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33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33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33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33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33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33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3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8" name="Google Shape;1478;p33"/>
          <p:cNvGrpSpPr/>
          <p:nvPr/>
        </p:nvGrpSpPr>
        <p:grpSpPr>
          <a:xfrm rot="5400000">
            <a:off x="-7581" y="4250576"/>
            <a:ext cx="900439" cy="885284"/>
            <a:chOff x="1196125" y="2476075"/>
            <a:chExt cx="421850" cy="414750"/>
          </a:xfrm>
        </p:grpSpPr>
        <p:sp>
          <p:nvSpPr>
            <p:cNvPr id="1479" name="Google Shape;1479;p33"/>
            <p:cNvSpPr/>
            <p:nvPr/>
          </p:nvSpPr>
          <p:spPr>
            <a:xfrm>
              <a:off x="1443400" y="2723350"/>
              <a:ext cx="174575" cy="167475"/>
            </a:xfrm>
            <a:custGeom>
              <a:avLst/>
              <a:gdLst/>
              <a:ahLst/>
              <a:cxnLst/>
              <a:rect l="l" t="t" r="r" b="b"/>
              <a:pathLst>
                <a:path w="6983" h="6699" extrusionOk="0">
                  <a:moveTo>
                    <a:pt x="6915" y="1"/>
                  </a:moveTo>
                  <a:cubicBezTo>
                    <a:pt x="3180" y="1"/>
                    <a:pt x="122" y="2964"/>
                    <a:pt x="0" y="6699"/>
                  </a:cubicBezTo>
                  <a:lnTo>
                    <a:pt x="6982" y="6699"/>
                  </a:lnTo>
                  <a:lnTo>
                    <a:pt x="69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3"/>
            <p:cNvSpPr/>
            <p:nvPr/>
          </p:nvSpPr>
          <p:spPr>
            <a:xfrm>
              <a:off x="1196125" y="2476075"/>
              <a:ext cx="421850" cy="414750"/>
            </a:xfrm>
            <a:custGeom>
              <a:avLst/>
              <a:gdLst/>
              <a:ahLst/>
              <a:cxnLst/>
              <a:rect l="l" t="t" r="r" b="b"/>
              <a:pathLst>
                <a:path w="16874" h="16590" extrusionOk="0">
                  <a:moveTo>
                    <a:pt x="16806" y="1"/>
                  </a:moveTo>
                  <a:cubicBezTo>
                    <a:pt x="7605" y="14"/>
                    <a:pt x="122" y="7402"/>
                    <a:pt x="0" y="16590"/>
                  </a:cubicBezTo>
                  <a:lnTo>
                    <a:pt x="162" y="16590"/>
                  </a:lnTo>
                  <a:cubicBezTo>
                    <a:pt x="298" y="7483"/>
                    <a:pt x="7699" y="177"/>
                    <a:pt x="16806" y="163"/>
                  </a:cubicBezTo>
                  <a:lnTo>
                    <a:pt x="16873" y="163"/>
                  </a:lnTo>
                  <a:lnTo>
                    <a:pt x="16873" y="1"/>
                  </a:lnTo>
                  <a:close/>
                  <a:moveTo>
                    <a:pt x="16806" y="1002"/>
                  </a:moveTo>
                  <a:cubicBezTo>
                    <a:pt x="8159" y="1016"/>
                    <a:pt x="1123" y="7944"/>
                    <a:pt x="1001" y="16590"/>
                  </a:cubicBezTo>
                  <a:lnTo>
                    <a:pt x="1164" y="16590"/>
                  </a:lnTo>
                  <a:cubicBezTo>
                    <a:pt x="1299" y="8038"/>
                    <a:pt x="8254" y="1178"/>
                    <a:pt x="16806" y="1165"/>
                  </a:cubicBezTo>
                  <a:lnTo>
                    <a:pt x="16873" y="1165"/>
                  </a:lnTo>
                  <a:lnTo>
                    <a:pt x="16873" y="1002"/>
                  </a:lnTo>
                  <a:close/>
                  <a:moveTo>
                    <a:pt x="16806" y="2003"/>
                  </a:moveTo>
                  <a:cubicBezTo>
                    <a:pt x="8714" y="2017"/>
                    <a:pt x="2138" y="8498"/>
                    <a:pt x="2003" y="16590"/>
                  </a:cubicBezTo>
                  <a:lnTo>
                    <a:pt x="2165" y="16590"/>
                  </a:lnTo>
                  <a:cubicBezTo>
                    <a:pt x="2300" y="8593"/>
                    <a:pt x="8809" y="2179"/>
                    <a:pt x="16806" y="2179"/>
                  </a:cubicBezTo>
                  <a:lnTo>
                    <a:pt x="16873" y="2179"/>
                  </a:lnTo>
                  <a:lnTo>
                    <a:pt x="16873" y="2003"/>
                  </a:lnTo>
                  <a:close/>
                  <a:moveTo>
                    <a:pt x="16806" y="3005"/>
                  </a:moveTo>
                  <a:cubicBezTo>
                    <a:pt x="9269" y="3018"/>
                    <a:pt x="3139" y="9053"/>
                    <a:pt x="3004" y="16590"/>
                  </a:cubicBezTo>
                  <a:lnTo>
                    <a:pt x="3180" y="16590"/>
                  </a:lnTo>
                  <a:cubicBezTo>
                    <a:pt x="3302" y="9148"/>
                    <a:pt x="9364" y="3181"/>
                    <a:pt x="16806" y="3181"/>
                  </a:cubicBezTo>
                  <a:lnTo>
                    <a:pt x="16873" y="3181"/>
                  </a:lnTo>
                  <a:lnTo>
                    <a:pt x="16873" y="3005"/>
                  </a:lnTo>
                  <a:close/>
                  <a:moveTo>
                    <a:pt x="16806" y="4020"/>
                  </a:moveTo>
                  <a:cubicBezTo>
                    <a:pt x="9824" y="4020"/>
                    <a:pt x="4141" y="9608"/>
                    <a:pt x="4005" y="16590"/>
                  </a:cubicBezTo>
                  <a:lnTo>
                    <a:pt x="4181" y="16590"/>
                  </a:lnTo>
                  <a:cubicBezTo>
                    <a:pt x="4303" y="9703"/>
                    <a:pt x="9918" y="4195"/>
                    <a:pt x="16806" y="4182"/>
                  </a:cubicBezTo>
                  <a:lnTo>
                    <a:pt x="16873" y="4182"/>
                  </a:lnTo>
                  <a:lnTo>
                    <a:pt x="16873" y="4020"/>
                  </a:lnTo>
                  <a:close/>
                  <a:moveTo>
                    <a:pt x="16806" y="5021"/>
                  </a:moveTo>
                  <a:cubicBezTo>
                    <a:pt x="10378" y="5021"/>
                    <a:pt x="5142" y="10163"/>
                    <a:pt x="5007" y="16590"/>
                  </a:cubicBezTo>
                  <a:lnTo>
                    <a:pt x="5183" y="16590"/>
                  </a:lnTo>
                  <a:cubicBezTo>
                    <a:pt x="5304" y="10257"/>
                    <a:pt x="10473" y="5197"/>
                    <a:pt x="16806" y="5183"/>
                  </a:cubicBezTo>
                  <a:lnTo>
                    <a:pt x="16873" y="5183"/>
                  </a:lnTo>
                  <a:lnTo>
                    <a:pt x="16873" y="5021"/>
                  </a:lnTo>
                  <a:close/>
                  <a:moveTo>
                    <a:pt x="16806" y="6022"/>
                  </a:moveTo>
                  <a:cubicBezTo>
                    <a:pt x="10933" y="6022"/>
                    <a:pt x="6143" y="10717"/>
                    <a:pt x="6021" y="16590"/>
                  </a:cubicBezTo>
                  <a:lnTo>
                    <a:pt x="6184" y="16590"/>
                  </a:lnTo>
                  <a:cubicBezTo>
                    <a:pt x="6319" y="10812"/>
                    <a:pt x="11028" y="6198"/>
                    <a:pt x="16806" y="6184"/>
                  </a:cubicBezTo>
                  <a:lnTo>
                    <a:pt x="16873" y="6184"/>
                  </a:lnTo>
                  <a:lnTo>
                    <a:pt x="16873" y="6022"/>
                  </a:lnTo>
                  <a:close/>
                  <a:moveTo>
                    <a:pt x="16806" y="7023"/>
                  </a:moveTo>
                  <a:cubicBezTo>
                    <a:pt x="11488" y="7037"/>
                    <a:pt x="7145" y="11272"/>
                    <a:pt x="7023" y="16590"/>
                  </a:cubicBezTo>
                  <a:lnTo>
                    <a:pt x="7185" y="16590"/>
                  </a:lnTo>
                  <a:cubicBezTo>
                    <a:pt x="7320" y="11367"/>
                    <a:pt x="11583" y="7199"/>
                    <a:pt x="16806" y="7199"/>
                  </a:cubicBezTo>
                  <a:lnTo>
                    <a:pt x="16873" y="7199"/>
                  </a:lnTo>
                  <a:lnTo>
                    <a:pt x="16873" y="7023"/>
                  </a:lnTo>
                  <a:close/>
                  <a:moveTo>
                    <a:pt x="16806" y="8025"/>
                  </a:moveTo>
                  <a:cubicBezTo>
                    <a:pt x="12043" y="8038"/>
                    <a:pt x="8159" y="11827"/>
                    <a:pt x="8024" y="16590"/>
                  </a:cubicBezTo>
                  <a:lnTo>
                    <a:pt x="8200" y="16590"/>
                  </a:lnTo>
                  <a:cubicBezTo>
                    <a:pt x="8322" y="11922"/>
                    <a:pt x="12138" y="8187"/>
                    <a:pt x="16806" y="8187"/>
                  </a:cubicBezTo>
                  <a:lnTo>
                    <a:pt x="16873" y="8187"/>
                  </a:lnTo>
                  <a:lnTo>
                    <a:pt x="16873" y="8025"/>
                  </a:lnTo>
                  <a:close/>
                  <a:moveTo>
                    <a:pt x="16806" y="9040"/>
                  </a:moveTo>
                  <a:cubicBezTo>
                    <a:pt x="12598" y="9040"/>
                    <a:pt x="9147" y="12382"/>
                    <a:pt x="9025" y="16590"/>
                  </a:cubicBezTo>
                  <a:lnTo>
                    <a:pt x="9201" y="16590"/>
                  </a:lnTo>
                  <a:cubicBezTo>
                    <a:pt x="9323" y="12476"/>
                    <a:pt x="12692" y="9202"/>
                    <a:pt x="16806" y="9202"/>
                  </a:cubicBezTo>
                  <a:lnTo>
                    <a:pt x="16873" y="9202"/>
                  </a:lnTo>
                  <a:lnTo>
                    <a:pt x="16873" y="90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1" name="Google Shape;1481;p33"/>
          <p:cNvSpPr/>
          <p:nvPr/>
        </p:nvSpPr>
        <p:spPr>
          <a:xfrm>
            <a:off x="142201" y="92340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2" name="Google Shape;1482;p33"/>
          <p:cNvSpPr/>
          <p:nvPr/>
        </p:nvSpPr>
        <p:spPr>
          <a:xfrm flipH="1">
            <a:off x="8940163" y="3695455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3" name="Google Shape;1483;p33"/>
          <p:cNvSpPr/>
          <p:nvPr/>
        </p:nvSpPr>
        <p:spPr>
          <a:xfrm flipH="1">
            <a:off x="8937310" y="3927487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4" name="Google Shape;1484;p33"/>
          <p:cNvSpPr/>
          <p:nvPr/>
        </p:nvSpPr>
        <p:spPr>
          <a:xfrm rot="5400000" flipH="1">
            <a:off x="-185674" y="2286002"/>
            <a:ext cx="801739" cy="109250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5" name="Google Shape;1485;p33"/>
          <p:cNvSpPr txBox="1">
            <a:spLocks noGrp="1"/>
          </p:cNvSpPr>
          <p:nvPr>
            <p:ph type="subTitle" idx="7"/>
          </p:nvPr>
        </p:nvSpPr>
        <p:spPr>
          <a:xfrm>
            <a:off x="5773150" y="3931163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86" name="Google Shape;1486;p33"/>
          <p:cNvSpPr txBox="1">
            <a:spLocks noGrp="1"/>
          </p:cNvSpPr>
          <p:nvPr>
            <p:ph type="subTitle" idx="8"/>
          </p:nvPr>
        </p:nvSpPr>
        <p:spPr>
          <a:xfrm>
            <a:off x="5773150" y="3255738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five columns">
  <p:cSld name="CUSTOM_15">
    <p:spTree>
      <p:nvGrpSpPr>
        <p:cNvPr id="1" name="Shape 1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Google Shape;1488;p34"/>
          <p:cNvSpPr/>
          <p:nvPr/>
        </p:nvSpPr>
        <p:spPr>
          <a:xfrm rot="10800000" flipH="1">
            <a:off x="8896251" y="4883201"/>
            <a:ext cx="129912" cy="129876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89" name="Google Shape;1489;p34"/>
          <p:cNvGrpSpPr/>
          <p:nvPr/>
        </p:nvGrpSpPr>
        <p:grpSpPr>
          <a:xfrm rot="10800000" flipH="1">
            <a:off x="8914027" y="3387006"/>
            <a:ext cx="118484" cy="339650"/>
            <a:chOff x="8846561" y="2782361"/>
            <a:chExt cx="154517" cy="442886"/>
          </a:xfrm>
        </p:grpSpPr>
        <p:sp>
          <p:nvSpPr>
            <p:cNvPr id="1490" name="Google Shape;1490;p34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4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2" name="Google Shape;1492;p34"/>
          <p:cNvGrpSpPr/>
          <p:nvPr/>
        </p:nvGrpSpPr>
        <p:grpSpPr>
          <a:xfrm rot="10800000" flipH="1">
            <a:off x="8846173" y="1528116"/>
            <a:ext cx="181204" cy="295450"/>
            <a:chOff x="8814523" y="4301099"/>
            <a:chExt cx="181204" cy="295450"/>
          </a:xfrm>
        </p:grpSpPr>
        <p:sp>
          <p:nvSpPr>
            <p:cNvPr id="1493" name="Google Shape;1493;p34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34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4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4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4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4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9" name="Google Shape;1499;p34"/>
          <p:cNvGrpSpPr/>
          <p:nvPr/>
        </p:nvGrpSpPr>
        <p:grpSpPr>
          <a:xfrm flipH="1">
            <a:off x="122892" y="4693490"/>
            <a:ext cx="359410" cy="333926"/>
            <a:chOff x="6672" y="3464315"/>
            <a:chExt cx="279631" cy="259804"/>
          </a:xfrm>
        </p:grpSpPr>
        <p:sp>
          <p:nvSpPr>
            <p:cNvPr id="1500" name="Google Shape;1500;p34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4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4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4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4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4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4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4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4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9" name="Google Shape;1509;p34"/>
          <p:cNvSpPr/>
          <p:nvPr/>
        </p:nvSpPr>
        <p:spPr>
          <a:xfrm rot="10800000" flipH="1">
            <a:off x="104614" y="4019149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34"/>
          <p:cNvSpPr/>
          <p:nvPr/>
        </p:nvSpPr>
        <p:spPr>
          <a:xfrm rot="10800000">
            <a:off x="8266828" y="-856810"/>
            <a:ext cx="1755600" cy="1712700"/>
          </a:xfrm>
          <a:prstGeom prst="arc">
            <a:avLst>
              <a:gd name="adj1" fmla="val 16200000"/>
              <a:gd name="adj2" fmla="val 25688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1" name="Google Shape;1511;p34"/>
          <p:cNvGrpSpPr/>
          <p:nvPr/>
        </p:nvGrpSpPr>
        <p:grpSpPr>
          <a:xfrm rot="10800000">
            <a:off x="99112" y="1119495"/>
            <a:ext cx="129525" cy="371975"/>
            <a:chOff x="179009" y="2072968"/>
            <a:chExt cx="190870" cy="548151"/>
          </a:xfrm>
        </p:grpSpPr>
        <p:sp>
          <p:nvSpPr>
            <p:cNvPr id="1512" name="Google Shape;1512;p34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4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14" name="Google Shape;1514;p34"/>
          <p:cNvSpPr/>
          <p:nvPr/>
        </p:nvSpPr>
        <p:spPr>
          <a:xfrm rot="10800000">
            <a:off x="8902577" y="389507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p34"/>
          <p:cNvSpPr/>
          <p:nvPr/>
        </p:nvSpPr>
        <p:spPr>
          <a:xfrm rot="10800000">
            <a:off x="8899724" y="151528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34"/>
          <p:cNvSpPr/>
          <p:nvPr/>
        </p:nvSpPr>
        <p:spPr>
          <a:xfrm rot="8100000">
            <a:off x="8660831" y="4875783"/>
            <a:ext cx="144693" cy="144730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7" name="Google Shape;1517;p34"/>
          <p:cNvGrpSpPr/>
          <p:nvPr/>
        </p:nvGrpSpPr>
        <p:grpSpPr>
          <a:xfrm flipH="1">
            <a:off x="59" y="-744"/>
            <a:ext cx="912788" cy="943812"/>
            <a:chOff x="1205575" y="2985525"/>
            <a:chExt cx="307875" cy="318350"/>
          </a:xfrm>
        </p:grpSpPr>
        <p:sp>
          <p:nvSpPr>
            <p:cNvPr id="1518" name="Google Shape;1518;p34"/>
            <p:cNvSpPr/>
            <p:nvPr/>
          </p:nvSpPr>
          <p:spPr>
            <a:xfrm>
              <a:off x="1468425" y="2985525"/>
              <a:ext cx="44675" cy="49400"/>
            </a:xfrm>
            <a:custGeom>
              <a:avLst/>
              <a:gdLst/>
              <a:ahLst/>
              <a:cxnLst/>
              <a:rect l="l" t="t" r="r" b="b"/>
              <a:pathLst>
                <a:path w="1787" h="1976" extrusionOk="0">
                  <a:moveTo>
                    <a:pt x="1" y="0"/>
                  </a:moveTo>
                  <a:cubicBezTo>
                    <a:pt x="461" y="772"/>
                    <a:pt x="1070" y="1448"/>
                    <a:pt x="1787" y="1976"/>
                  </a:cubicBezTo>
                  <a:lnTo>
                    <a:pt x="17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34"/>
            <p:cNvSpPr/>
            <p:nvPr/>
          </p:nvSpPr>
          <p:spPr>
            <a:xfrm>
              <a:off x="1205575" y="2985525"/>
              <a:ext cx="307875" cy="318350"/>
            </a:xfrm>
            <a:custGeom>
              <a:avLst/>
              <a:gdLst/>
              <a:ahLst/>
              <a:cxnLst/>
              <a:rect l="l" t="t" r="r" b="b"/>
              <a:pathLst>
                <a:path w="12315" h="12734" extrusionOk="0">
                  <a:moveTo>
                    <a:pt x="9513" y="0"/>
                  </a:moveTo>
                  <a:cubicBezTo>
                    <a:pt x="10163" y="1245"/>
                    <a:pt x="11124" y="2287"/>
                    <a:pt x="12301" y="3031"/>
                  </a:cubicBezTo>
                  <a:lnTo>
                    <a:pt x="12301" y="2828"/>
                  </a:lnTo>
                  <a:cubicBezTo>
                    <a:pt x="11218" y="2125"/>
                    <a:pt x="10325" y="1151"/>
                    <a:pt x="9703" y="0"/>
                  </a:cubicBezTo>
                  <a:close/>
                  <a:moveTo>
                    <a:pt x="8404" y="0"/>
                  </a:moveTo>
                  <a:cubicBezTo>
                    <a:pt x="9202" y="1787"/>
                    <a:pt x="10582" y="3261"/>
                    <a:pt x="12301" y="4182"/>
                  </a:cubicBezTo>
                  <a:lnTo>
                    <a:pt x="12301" y="3992"/>
                  </a:lnTo>
                  <a:cubicBezTo>
                    <a:pt x="10663" y="3099"/>
                    <a:pt x="9365" y="1705"/>
                    <a:pt x="8593" y="0"/>
                  </a:cubicBezTo>
                  <a:close/>
                  <a:moveTo>
                    <a:pt x="7321" y="0"/>
                  </a:moveTo>
                  <a:cubicBezTo>
                    <a:pt x="8241" y="2341"/>
                    <a:pt x="10028" y="4249"/>
                    <a:pt x="12301" y="5305"/>
                  </a:cubicBezTo>
                  <a:lnTo>
                    <a:pt x="12301" y="5115"/>
                  </a:lnTo>
                  <a:cubicBezTo>
                    <a:pt x="10122" y="4073"/>
                    <a:pt x="8404" y="2247"/>
                    <a:pt x="7497" y="0"/>
                  </a:cubicBezTo>
                  <a:close/>
                  <a:moveTo>
                    <a:pt x="6239" y="0"/>
                  </a:moveTo>
                  <a:cubicBezTo>
                    <a:pt x="7267" y="2896"/>
                    <a:pt x="9473" y="5223"/>
                    <a:pt x="12301" y="6401"/>
                  </a:cubicBezTo>
                  <a:lnTo>
                    <a:pt x="12301" y="6225"/>
                  </a:lnTo>
                  <a:cubicBezTo>
                    <a:pt x="9567" y="5061"/>
                    <a:pt x="7430" y="2801"/>
                    <a:pt x="6428" y="0"/>
                  </a:cubicBezTo>
                  <a:close/>
                  <a:moveTo>
                    <a:pt x="5183" y="0"/>
                  </a:moveTo>
                  <a:cubicBezTo>
                    <a:pt x="6293" y="3451"/>
                    <a:pt x="8918" y="6211"/>
                    <a:pt x="12301" y="7483"/>
                  </a:cubicBezTo>
                  <a:lnTo>
                    <a:pt x="12301" y="7307"/>
                  </a:lnTo>
                  <a:cubicBezTo>
                    <a:pt x="9013" y="6049"/>
                    <a:pt x="6455" y="3356"/>
                    <a:pt x="5359" y="0"/>
                  </a:cubicBezTo>
                  <a:close/>
                  <a:moveTo>
                    <a:pt x="4141" y="0"/>
                  </a:moveTo>
                  <a:cubicBezTo>
                    <a:pt x="5319" y="4006"/>
                    <a:pt x="8363" y="7199"/>
                    <a:pt x="12314" y="8552"/>
                  </a:cubicBezTo>
                  <a:lnTo>
                    <a:pt x="12314" y="8376"/>
                  </a:lnTo>
                  <a:cubicBezTo>
                    <a:pt x="8458" y="7037"/>
                    <a:pt x="5481" y="3924"/>
                    <a:pt x="4317" y="0"/>
                  </a:cubicBezTo>
                  <a:close/>
                  <a:moveTo>
                    <a:pt x="3100" y="0"/>
                  </a:moveTo>
                  <a:cubicBezTo>
                    <a:pt x="4331" y="4560"/>
                    <a:pt x="7808" y="8187"/>
                    <a:pt x="12314" y="9607"/>
                  </a:cubicBezTo>
                  <a:lnTo>
                    <a:pt x="12314" y="9432"/>
                  </a:lnTo>
                  <a:cubicBezTo>
                    <a:pt x="7903" y="8024"/>
                    <a:pt x="4493" y="4479"/>
                    <a:pt x="3276" y="0"/>
                  </a:cubicBezTo>
                  <a:close/>
                  <a:moveTo>
                    <a:pt x="2058" y="0"/>
                  </a:moveTo>
                  <a:cubicBezTo>
                    <a:pt x="3343" y="5129"/>
                    <a:pt x="7240" y="9174"/>
                    <a:pt x="12314" y="10649"/>
                  </a:cubicBezTo>
                  <a:lnTo>
                    <a:pt x="12314" y="10487"/>
                  </a:lnTo>
                  <a:cubicBezTo>
                    <a:pt x="7335" y="9012"/>
                    <a:pt x="3506" y="5034"/>
                    <a:pt x="2234" y="0"/>
                  </a:cubicBezTo>
                  <a:close/>
                  <a:moveTo>
                    <a:pt x="1029" y="0"/>
                  </a:moveTo>
                  <a:cubicBezTo>
                    <a:pt x="2355" y="5683"/>
                    <a:pt x="6685" y="10162"/>
                    <a:pt x="12314" y="11691"/>
                  </a:cubicBezTo>
                  <a:lnTo>
                    <a:pt x="12314" y="11529"/>
                  </a:lnTo>
                  <a:cubicBezTo>
                    <a:pt x="6780" y="10000"/>
                    <a:pt x="2518" y="5589"/>
                    <a:pt x="1205" y="0"/>
                  </a:cubicBezTo>
                  <a:close/>
                  <a:moveTo>
                    <a:pt x="1" y="0"/>
                  </a:moveTo>
                  <a:cubicBezTo>
                    <a:pt x="1368" y="6238"/>
                    <a:pt x="6131" y="11164"/>
                    <a:pt x="12314" y="12733"/>
                  </a:cubicBezTo>
                  <a:lnTo>
                    <a:pt x="12314" y="12571"/>
                  </a:lnTo>
                  <a:cubicBezTo>
                    <a:pt x="6225" y="11001"/>
                    <a:pt x="1530" y="6144"/>
                    <a:pt x="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20" name="Google Shape;1520;p34"/>
          <p:cNvSpPr txBox="1">
            <a:spLocks noGrp="1"/>
          </p:cNvSpPr>
          <p:nvPr>
            <p:ph type="subTitle" idx="1"/>
          </p:nvPr>
        </p:nvSpPr>
        <p:spPr>
          <a:xfrm flipH="1">
            <a:off x="5061330" y="2020488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Libre Franklin Black"/>
              <a:buNone/>
              <a:defRPr sz="1600" b="1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521" name="Google Shape;1521;p34"/>
          <p:cNvSpPr txBox="1">
            <a:spLocks noGrp="1"/>
          </p:cNvSpPr>
          <p:nvPr>
            <p:ph type="subTitle" idx="2"/>
          </p:nvPr>
        </p:nvSpPr>
        <p:spPr>
          <a:xfrm flipH="1">
            <a:off x="5061330" y="230636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22" name="Google Shape;1522;p34"/>
          <p:cNvSpPr txBox="1">
            <a:spLocks noGrp="1"/>
          </p:cNvSpPr>
          <p:nvPr>
            <p:ph type="subTitle" idx="3"/>
          </p:nvPr>
        </p:nvSpPr>
        <p:spPr>
          <a:xfrm flipH="1">
            <a:off x="6099780" y="3586900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ibre Franklin Black"/>
              <a:buNone/>
              <a:defRPr sz="1600" b="1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523" name="Google Shape;1523;p34"/>
          <p:cNvSpPr txBox="1">
            <a:spLocks noGrp="1"/>
          </p:cNvSpPr>
          <p:nvPr>
            <p:ph type="subTitle" idx="4"/>
          </p:nvPr>
        </p:nvSpPr>
        <p:spPr>
          <a:xfrm flipH="1">
            <a:off x="6099780" y="388101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24" name="Google Shape;1524;p34"/>
          <p:cNvSpPr txBox="1">
            <a:spLocks noGrp="1"/>
          </p:cNvSpPr>
          <p:nvPr>
            <p:ph type="subTitle" idx="5"/>
          </p:nvPr>
        </p:nvSpPr>
        <p:spPr>
          <a:xfrm flipH="1">
            <a:off x="6937980" y="2020488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Libre Franklin Black"/>
              <a:buNone/>
              <a:defRPr sz="1600" b="1">
                <a:solidFill>
                  <a:schemeClr val="accent5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525" name="Google Shape;1525;p34"/>
          <p:cNvSpPr txBox="1">
            <a:spLocks noGrp="1"/>
          </p:cNvSpPr>
          <p:nvPr>
            <p:ph type="subTitle" idx="6"/>
          </p:nvPr>
        </p:nvSpPr>
        <p:spPr>
          <a:xfrm flipH="1">
            <a:off x="6937980" y="230636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26" name="Google Shape;1526;p34"/>
          <p:cNvSpPr txBox="1">
            <a:spLocks noGrp="1"/>
          </p:cNvSpPr>
          <p:nvPr>
            <p:ph type="subTitle" idx="7"/>
          </p:nvPr>
        </p:nvSpPr>
        <p:spPr>
          <a:xfrm flipH="1">
            <a:off x="4022880" y="3586900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Libre Franklin Black"/>
              <a:buNone/>
              <a:defRPr sz="1600" b="1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27" name="Google Shape;1527;p34"/>
          <p:cNvSpPr txBox="1">
            <a:spLocks noGrp="1"/>
          </p:cNvSpPr>
          <p:nvPr>
            <p:ph type="subTitle" idx="8"/>
          </p:nvPr>
        </p:nvSpPr>
        <p:spPr>
          <a:xfrm flipH="1">
            <a:off x="4022880" y="388101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28" name="Google Shape;1528;p34"/>
          <p:cNvSpPr txBox="1">
            <a:spLocks noGrp="1"/>
          </p:cNvSpPr>
          <p:nvPr>
            <p:ph type="subTitle" idx="9"/>
          </p:nvPr>
        </p:nvSpPr>
        <p:spPr>
          <a:xfrm flipH="1">
            <a:off x="3184680" y="2020488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Libre Franklin Black"/>
              <a:buNone/>
              <a:defRPr sz="1600" b="1">
                <a:solidFill>
                  <a:schemeClr val="accent3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29" name="Google Shape;1529;p34"/>
          <p:cNvSpPr txBox="1">
            <a:spLocks noGrp="1"/>
          </p:cNvSpPr>
          <p:nvPr>
            <p:ph type="subTitle" idx="13"/>
          </p:nvPr>
        </p:nvSpPr>
        <p:spPr>
          <a:xfrm flipH="1">
            <a:off x="3184680" y="230636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30" name="Google Shape;1530;p34"/>
          <p:cNvSpPr txBox="1">
            <a:spLocks noGrp="1"/>
          </p:cNvSpPr>
          <p:nvPr>
            <p:ph type="title"/>
          </p:nvPr>
        </p:nvSpPr>
        <p:spPr>
          <a:xfrm flipH="1">
            <a:off x="3042475" y="539500"/>
            <a:ext cx="53883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31" name="Google Shape;1531;p34"/>
          <p:cNvSpPr/>
          <p:nvPr/>
        </p:nvSpPr>
        <p:spPr>
          <a:xfrm>
            <a:off x="1474104" y="0"/>
            <a:ext cx="1095387" cy="5143581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2" name="Google Shape;1532;p34"/>
          <p:cNvSpPr/>
          <p:nvPr/>
        </p:nvSpPr>
        <p:spPr>
          <a:xfrm flipH="1">
            <a:off x="524412" y="2040952"/>
            <a:ext cx="2660254" cy="2660286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6"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" name="Google Shape;1534;p3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35" name="Google Shape;1535;p35"/>
          <p:cNvSpPr txBox="1">
            <a:spLocks noGrp="1"/>
          </p:cNvSpPr>
          <p:nvPr>
            <p:ph type="subTitle" idx="1"/>
          </p:nvPr>
        </p:nvSpPr>
        <p:spPr>
          <a:xfrm>
            <a:off x="713225" y="1798950"/>
            <a:ext cx="3804000" cy="199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536" name="Google Shape;1536;p35"/>
          <p:cNvSpPr txBox="1">
            <a:spLocks noGrp="1"/>
          </p:cNvSpPr>
          <p:nvPr>
            <p:ph type="subTitle" idx="2"/>
          </p:nvPr>
        </p:nvSpPr>
        <p:spPr>
          <a:xfrm>
            <a:off x="713225" y="1462650"/>
            <a:ext cx="38040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537" name="Google Shape;1537;p35"/>
          <p:cNvSpPr txBox="1">
            <a:spLocks noGrp="1"/>
          </p:cNvSpPr>
          <p:nvPr>
            <p:ph type="subTitle" idx="3"/>
          </p:nvPr>
        </p:nvSpPr>
        <p:spPr>
          <a:xfrm>
            <a:off x="4626725" y="3138750"/>
            <a:ext cx="3804000" cy="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538" name="Google Shape;1538;p35"/>
          <p:cNvSpPr txBox="1">
            <a:spLocks noGrp="1"/>
          </p:cNvSpPr>
          <p:nvPr>
            <p:ph type="subTitle" idx="4"/>
          </p:nvPr>
        </p:nvSpPr>
        <p:spPr>
          <a:xfrm>
            <a:off x="4626700" y="2800350"/>
            <a:ext cx="38040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539" name="Google Shape;1539;p35"/>
          <p:cNvSpPr txBox="1">
            <a:spLocks noGrp="1"/>
          </p:cNvSpPr>
          <p:nvPr>
            <p:ph type="subTitle" idx="5"/>
          </p:nvPr>
        </p:nvSpPr>
        <p:spPr>
          <a:xfrm>
            <a:off x="4626725" y="1798475"/>
            <a:ext cx="3804000" cy="9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grpSp>
        <p:nvGrpSpPr>
          <p:cNvPr id="1540" name="Google Shape;1540;p35"/>
          <p:cNvGrpSpPr/>
          <p:nvPr/>
        </p:nvGrpSpPr>
        <p:grpSpPr>
          <a:xfrm>
            <a:off x="8888952" y="1307048"/>
            <a:ext cx="141152" cy="230209"/>
            <a:chOff x="191876" y="116083"/>
            <a:chExt cx="213576" cy="348326"/>
          </a:xfrm>
        </p:grpSpPr>
        <p:sp>
          <p:nvSpPr>
            <p:cNvPr id="1541" name="Google Shape;1541;p35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5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5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5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5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5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7" name="Google Shape;1547;p35"/>
          <p:cNvSpPr/>
          <p:nvPr/>
        </p:nvSpPr>
        <p:spPr>
          <a:xfrm>
            <a:off x="8888949" y="1659902"/>
            <a:ext cx="141146" cy="141146"/>
          </a:xfrm>
          <a:custGeom>
            <a:avLst/>
            <a:gdLst/>
            <a:ahLst/>
            <a:cxnLst/>
            <a:rect l="l" t="t" r="r" b="b"/>
            <a:pathLst>
              <a:path w="6311" h="6311" extrusionOk="0">
                <a:moveTo>
                  <a:pt x="2561" y="0"/>
                </a:moveTo>
                <a:lnTo>
                  <a:pt x="2561" y="2560"/>
                </a:lnTo>
                <a:lnTo>
                  <a:pt x="1" y="2560"/>
                </a:lnTo>
                <a:lnTo>
                  <a:pt x="1" y="3751"/>
                </a:lnTo>
                <a:lnTo>
                  <a:pt x="2561" y="3751"/>
                </a:lnTo>
                <a:lnTo>
                  <a:pt x="2561" y="6311"/>
                </a:lnTo>
                <a:lnTo>
                  <a:pt x="3751" y="6311"/>
                </a:lnTo>
                <a:lnTo>
                  <a:pt x="3751" y="3751"/>
                </a:lnTo>
                <a:lnTo>
                  <a:pt x="6311" y="3751"/>
                </a:lnTo>
                <a:lnTo>
                  <a:pt x="6311" y="2560"/>
                </a:lnTo>
                <a:lnTo>
                  <a:pt x="3751" y="2560"/>
                </a:lnTo>
                <a:lnTo>
                  <a:pt x="375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8" name="Google Shape;1548;p35"/>
          <p:cNvGrpSpPr/>
          <p:nvPr/>
        </p:nvGrpSpPr>
        <p:grpSpPr>
          <a:xfrm rot="5400000">
            <a:off x="33887" y="1475548"/>
            <a:ext cx="345155" cy="141156"/>
            <a:chOff x="7147831" y="4828240"/>
            <a:chExt cx="345155" cy="141156"/>
          </a:xfrm>
        </p:grpSpPr>
        <p:sp>
          <p:nvSpPr>
            <p:cNvPr id="1549" name="Google Shape;1549;p35"/>
            <p:cNvSpPr/>
            <p:nvPr/>
          </p:nvSpPr>
          <p:spPr>
            <a:xfrm>
              <a:off x="7147831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691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691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6" y="3716"/>
                  </a:lnTo>
                  <a:lnTo>
                    <a:pt x="2905" y="2203"/>
                  </a:lnTo>
                  <a:lnTo>
                    <a:pt x="4406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5"/>
            <p:cNvSpPr/>
            <p:nvPr/>
          </p:nvSpPr>
          <p:spPr>
            <a:xfrm>
              <a:off x="7351862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703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703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5" y="3716"/>
                  </a:lnTo>
                  <a:lnTo>
                    <a:pt x="2905" y="2203"/>
                  </a:lnTo>
                  <a:lnTo>
                    <a:pt x="4405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7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1" name="Google Shape;1551;p35"/>
          <p:cNvSpPr/>
          <p:nvPr/>
        </p:nvSpPr>
        <p:spPr>
          <a:xfrm>
            <a:off x="164813" y="194359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2" name="Google Shape;1552;p35"/>
          <p:cNvSpPr/>
          <p:nvPr/>
        </p:nvSpPr>
        <p:spPr>
          <a:xfrm>
            <a:off x="350442" y="196637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53" name="Google Shape;1553;p35"/>
          <p:cNvCxnSpPr/>
          <p:nvPr/>
        </p:nvCxnSpPr>
        <p:spPr>
          <a:xfrm>
            <a:off x="-8550" y="11459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 ">
  <p:cSld name="TITLE_AND_TWO_COLUMNS_2_2"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5" name="Google Shape;1555;p36"/>
          <p:cNvGrpSpPr/>
          <p:nvPr/>
        </p:nvGrpSpPr>
        <p:grpSpPr>
          <a:xfrm>
            <a:off x="191876" y="116083"/>
            <a:ext cx="213576" cy="348326"/>
            <a:chOff x="191876" y="116083"/>
            <a:chExt cx="213576" cy="348326"/>
          </a:xfrm>
        </p:grpSpPr>
        <p:sp>
          <p:nvSpPr>
            <p:cNvPr id="1556" name="Google Shape;1556;p36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6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6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6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6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6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2" name="Google Shape;1562;p36"/>
          <p:cNvSpPr/>
          <p:nvPr/>
        </p:nvSpPr>
        <p:spPr>
          <a:xfrm>
            <a:off x="612158" y="127421"/>
            <a:ext cx="202141" cy="202141"/>
          </a:xfrm>
          <a:custGeom>
            <a:avLst/>
            <a:gdLst/>
            <a:ahLst/>
            <a:cxnLst/>
            <a:rect l="l" t="t" r="r" b="b"/>
            <a:pathLst>
              <a:path w="6311" h="6311" extrusionOk="0">
                <a:moveTo>
                  <a:pt x="2561" y="0"/>
                </a:moveTo>
                <a:lnTo>
                  <a:pt x="2561" y="2560"/>
                </a:lnTo>
                <a:lnTo>
                  <a:pt x="1" y="2560"/>
                </a:lnTo>
                <a:lnTo>
                  <a:pt x="1" y="3751"/>
                </a:lnTo>
                <a:lnTo>
                  <a:pt x="2561" y="3751"/>
                </a:lnTo>
                <a:lnTo>
                  <a:pt x="2561" y="6311"/>
                </a:lnTo>
                <a:lnTo>
                  <a:pt x="3751" y="6311"/>
                </a:lnTo>
                <a:lnTo>
                  <a:pt x="3751" y="3751"/>
                </a:lnTo>
                <a:lnTo>
                  <a:pt x="6311" y="3751"/>
                </a:lnTo>
                <a:lnTo>
                  <a:pt x="6311" y="2560"/>
                </a:lnTo>
                <a:lnTo>
                  <a:pt x="3751" y="2560"/>
                </a:lnTo>
                <a:lnTo>
                  <a:pt x="375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63" name="Google Shape;1563;p36"/>
          <p:cNvGrpSpPr/>
          <p:nvPr/>
        </p:nvGrpSpPr>
        <p:grpSpPr>
          <a:xfrm>
            <a:off x="8732938" y="376573"/>
            <a:ext cx="199867" cy="325841"/>
            <a:chOff x="8805576" y="3197048"/>
            <a:chExt cx="199867" cy="325841"/>
          </a:xfrm>
        </p:grpSpPr>
        <p:sp>
          <p:nvSpPr>
            <p:cNvPr id="1564" name="Google Shape;1564;p36"/>
            <p:cNvSpPr/>
            <p:nvPr/>
          </p:nvSpPr>
          <p:spPr>
            <a:xfrm>
              <a:off x="8956213" y="3338845"/>
              <a:ext cx="49230" cy="42184"/>
            </a:xfrm>
            <a:custGeom>
              <a:avLst/>
              <a:gdLst/>
              <a:ahLst/>
              <a:cxnLst/>
              <a:rect l="l" t="t" r="r" b="b"/>
              <a:pathLst>
                <a:path w="1537" h="1317" extrusionOk="0">
                  <a:moveTo>
                    <a:pt x="655" y="0"/>
                  </a:moveTo>
                  <a:cubicBezTo>
                    <a:pt x="319" y="0"/>
                    <a:pt x="1" y="261"/>
                    <a:pt x="1" y="662"/>
                  </a:cubicBezTo>
                  <a:cubicBezTo>
                    <a:pt x="1" y="1019"/>
                    <a:pt x="286" y="1317"/>
                    <a:pt x="656" y="1317"/>
                  </a:cubicBezTo>
                  <a:cubicBezTo>
                    <a:pt x="1239" y="1317"/>
                    <a:pt x="1537" y="602"/>
                    <a:pt x="1120" y="197"/>
                  </a:cubicBezTo>
                  <a:cubicBezTo>
                    <a:pt x="984" y="61"/>
                    <a:pt x="817" y="0"/>
                    <a:pt x="6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6"/>
            <p:cNvSpPr/>
            <p:nvPr/>
          </p:nvSpPr>
          <p:spPr>
            <a:xfrm>
              <a:off x="8805576" y="3338909"/>
              <a:ext cx="49230" cy="42119"/>
            </a:xfrm>
            <a:custGeom>
              <a:avLst/>
              <a:gdLst/>
              <a:ahLst/>
              <a:cxnLst/>
              <a:rect l="l" t="t" r="r" b="b"/>
              <a:pathLst>
                <a:path w="1537" h="1315" extrusionOk="0">
                  <a:moveTo>
                    <a:pt x="660" y="1"/>
                  </a:moveTo>
                  <a:cubicBezTo>
                    <a:pt x="323" y="1"/>
                    <a:pt x="1" y="265"/>
                    <a:pt x="1" y="660"/>
                  </a:cubicBezTo>
                  <a:cubicBezTo>
                    <a:pt x="1" y="1017"/>
                    <a:pt x="298" y="1315"/>
                    <a:pt x="656" y="1315"/>
                  </a:cubicBezTo>
                  <a:cubicBezTo>
                    <a:pt x="1239" y="1315"/>
                    <a:pt x="1537" y="600"/>
                    <a:pt x="1120" y="195"/>
                  </a:cubicBezTo>
                  <a:cubicBezTo>
                    <a:pt x="985" y="61"/>
                    <a:pt x="821" y="1"/>
                    <a:pt x="6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6"/>
            <p:cNvSpPr/>
            <p:nvPr/>
          </p:nvSpPr>
          <p:spPr>
            <a:xfrm>
              <a:off x="8956213" y="3197048"/>
              <a:ext cx="49230" cy="42119"/>
            </a:xfrm>
            <a:custGeom>
              <a:avLst/>
              <a:gdLst/>
              <a:ahLst/>
              <a:cxnLst/>
              <a:rect l="l" t="t" r="r" b="b"/>
              <a:pathLst>
                <a:path w="1537" h="1315" extrusionOk="0">
                  <a:moveTo>
                    <a:pt x="660" y="1"/>
                  </a:moveTo>
                  <a:cubicBezTo>
                    <a:pt x="323" y="1"/>
                    <a:pt x="1" y="265"/>
                    <a:pt x="1" y="660"/>
                  </a:cubicBezTo>
                  <a:cubicBezTo>
                    <a:pt x="1" y="1017"/>
                    <a:pt x="286" y="1315"/>
                    <a:pt x="656" y="1315"/>
                  </a:cubicBezTo>
                  <a:cubicBezTo>
                    <a:pt x="1239" y="1315"/>
                    <a:pt x="1537" y="600"/>
                    <a:pt x="1120" y="195"/>
                  </a:cubicBezTo>
                  <a:cubicBezTo>
                    <a:pt x="985" y="61"/>
                    <a:pt x="821" y="1"/>
                    <a:pt x="6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6"/>
            <p:cNvSpPr/>
            <p:nvPr/>
          </p:nvSpPr>
          <p:spPr>
            <a:xfrm>
              <a:off x="8805576" y="3197048"/>
              <a:ext cx="49230" cy="42119"/>
            </a:xfrm>
            <a:custGeom>
              <a:avLst/>
              <a:gdLst/>
              <a:ahLst/>
              <a:cxnLst/>
              <a:rect l="l" t="t" r="r" b="b"/>
              <a:pathLst>
                <a:path w="1537" h="1315" extrusionOk="0">
                  <a:moveTo>
                    <a:pt x="660" y="1"/>
                  </a:moveTo>
                  <a:cubicBezTo>
                    <a:pt x="323" y="1"/>
                    <a:pt x="1" y="265"/>
                    <a:pt x="1" y="660"/>
                  </a:cubicBezTo>
                  <a:cubicBezTo>
                    <a:pt x="1" y="1017"/>
                    <a:pt x="298" y="1315"/>
                    <a:pt x="656" y="1315"/>
                  </a:cubicBezTo>
                  <a:cubicBezTo>
                    <a:pt x="1239" y="1315"/>
                    <a:pt x="1537" y="600"/>
                    <a:pt x="1120" y="195"/>
                  </a:cubicBezTo>
                  <a:cubicBezTo>
                    <a:pt x="985" y="61"/>
                    <a:pt x="821" y="1"/>
                    <a:pt x="6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6"/>
            <p:cNvSpPr/>
            <p:nvPr/>
          </p:nvSpPr>
          <p:spPr>
            <a:xfrm>
              <a:off x="8956213" y="3480770"/>
              <a:ext cx="49230" cy="42119"/>
            </a:xfrm>
            <a:custGeom>
              <a:avLst/>
              <a:gdLst/>
              <a:ahLst/>
              <a:cxnLst/>
              <a:rect l="l" t="t" r="r" b="b"/>
              <a:pathLst>
                <a:path w="1537" h="1315" extrusionOk="0">
                  <a:moveTo>
                    <a:pt x="660" y="1"/>
                  </a:moveTo>
                  <a:cubicBezTo>
                    <a:pt x="323" y="1"/>
                    <a:pt x="1" y="265"/>
                    <a:pt x="1" y="660"/>
                  </a:cubicBezTo>
                  <a:cubicBezTo>
                    <a:pt x="1" y="1017"/>
                    <a:pt x="298" y="1315"/>
                    <a:pt x="656" y="1315"/>
                  </a:cubicBezTo>
                  <a:cubicBezTo>
                    <a:pt x="1239" y="1315"/>
                    <a:pt x="1537" y="612"/>
                    <a:pt x="1120" y="196"/>
                  </a:cubicBezTo>
                  <a:cubicBezTo>
                    <a:pt x="985" y="61"/>
                    <a:pt x="821" y="1"/>
                    <a:pt x="6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36"/>
            <p:cNvSpPr/>
            <p:nvPr/>
          </p:nvSpPr>
          <p:spPr>
            <a:xfrm>
              <a:off x="8805576" y="3480770"/>
              <a:ext cx="49230" cy="42119"/>
            </a:xfrm>
            <a:custGeom>
              <a:avLst/>
              <a:gdLst/>
              <a:ahLst/>
              <a:cxnLst/>
              <a:rect l="l" t="t" r="r" b="b"/>
              <a:pathLst>
                <a:path w="1537" h="1315" extrusionOk="0">
                  <a:moveTo>
                    <a:pt x="660" y="1"/>
                  </a:moveTo>
                  <a:cubicBezTo>
                    <a:pt x="323" y="1"/>
                    <a:pt x="1" y="265"/>
                    <a:pt x="1" y="660"/>
                  </a:cubicBezTo>
                  <a:cubicBezTo>
                    <a:pt x="1" y="1017"/>
                    <a:pt x="298" y="1315"/>
                    <a:pt x="656" y="1315"/>
                  </a:cubicBezTo>
                  <a:cubicBezTo>
                    <a:pt x="1239" y="1315"/>
                    <a:pt x="1537" y="612"/>
                    <a:pt x="1120" y="196"/>
                  </a:cubicBezTo>
                  <a:cubicBezTo>
                    <a:pt x="985" y="61"/>
                    <a:pt x="821" y="1"/>
                    <a:pt x="6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0" name="Google Shape;1570;p36"/>
          <p:cNvGrpSpPr/>
          <p:nvPr/>
        </p:nvGrpSpPr>
        <p:grpSpPr>
          <a:xfrm>
            <a:off x="8660306" y="116065"/>
            <a:ext cx="345155" cy="141156"/>
            <a:chOff x="7147831" y="4828240"/>
            <a:chExt cx="345155" cy="141156"/>
          </a:xfrm>
        </p:grpSpPr>
        <p:sp>
          <p:nvSpPr>
            <p:cNvPr id="1571" name="Google Shape;1571;p36"/>
            <p:cNvSpPr/>
            <p:nvPr/>
          </p:nvSpPr>
          <p:spPr>
            <a:xfrm>
              <a:off x="7147831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691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691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6" y="3716"/>
                  </a:lnTo>
                  <a:lnTo>
                    <a:pt x="2905" y="2203"/>
                  </a:lnTo>
                  <a:lnTo>
                    <a:pt x="4406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36"/>
            <p:cNvSpPr/>
            <p:nvPr/>
          </p:nvSpPr>
          <p:spPr>
            <a:xfrm>
              <a:off x="7351862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703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703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5" y="3716"/>
                  </a:lnTo>
                  <a:lnTo>
                    <a:pt x="2905" y="2203"/>
                  </a:lnTo>
                  <a:lnTo>
                    <a:pt x="4405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7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3" name="Google Shape;1573;p36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4" name="Google Shape;1574;p36"/>
          <p:cNvSpPr txBox="1">
            <a:spLocks noGrp="1"/>
          </p:cNvSpPr>
          <p:nvPr>
            <p:ph type="subTitle" idx="1"/>
          </p:nvPr>
        </p:nvSpPr>
        <p:spPr>
          <a:xfrm>
            <a:off x="6258775" y="2631425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75" name="Google Shape;1575;p36"/>
          <p:cNvSpPr txBox="1">
            <a:spLocks noGrp="1"/>
          </p:cNvSpPr>
          <p:nvPr>
            <p:ph type="subTitle" idx="2"/>
          </p:nvPr>
        </p:nvSpPr>
        <p:spPr>
          <a:xfrm>
            <a:off x="6258775" y="2295125"/>
            <a:ext cx="20199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576" name="Google Shape;1576;p36"/>
          <p:cNvSpPr txBox="1">
            <a:spLocks noGrp="1"/>
          </p:cNvSpPr>
          <p:nvPr>
            <p:ph type="subTitle" idx="3"/>
          </p:nvPr>
        </p:nvSpPr>
        <p:spPr>
          <a:xfrm>
            <a:off x="3562050" y="2631425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9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77" name="Google Shape;1577;p36"/>
          <p:cNvSpPr txBox="1">
            <a:spLocks noGrp="1"/>
          </p:cNvSpPr>
          <p:nvPr>
            <p:ph type="subTitle" idx="4"/>
          </p:nvPr>
        </p:nvSpPr>
        <p:spPr>
          <a:xfrm>
            <a:off x="3562050" y="2295125"/>
            <a:ext cx="20199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sz="19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578" name="Google Shape;1578;p36"/>
          <p:cNvSpPr txBox="1">
            <a:spLocks noGrp="1"/>
          </p:cNvSpPr>
          <p:nvPr>
            <p:ph type="subTitle" idx="5"/>
          </p:nvPr>
        </p:nvSpPr>
        <p:spPr>
          <a:xfrm>
            <a:off x="865325" y="2631425"/>
            <a:ext cx="2019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79" name="Google Shape;1579;p36"/>
          <p:cNvSpPr txBox="1">
            <a:spLocks noGrp="1"/>
          </p:cNvSpPr>
          <p:nvPr>
            <p:ph type="subTitle" idx="6"/>
          </p:nvPr>
        </p:nvSpPr>
        <p:spPr>
          <a:xfrm>
            <a:off x="865325" y="2295125"/>
            <a:ext cx="20199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580" name="Google Shape;1580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 ">
  <p:cSld name="TITLE_AND_TWO_COLUMNS_2_1_1"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p37"/>
          <p:cNvSpPr/>
          <p:nvPr/>
        </p:nvSpPr>
        <p:spPr>
          <a:xfrm rot="10800000" flipH="1">
            <a:off x="0" y="2558428"/>
            <a:ext cx="9145168" cy="815472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3" name="Google Shape;1583;p37"/>
          <p:cNvSpPr/>
          <p:nvPr/>
        </p:nvSpPr>
        <p:spPr>
          <a:xfrm>
            <a:off x="5303888" y="2558420"/>
            <a:ext cx="2030610" cy="2050161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4" name="Google Shape;1584;p37"/>
          <p:cNvSpPr/>
          <p:nvPr/>
        </p:nvSpPr>
        <p:spPr>
          <a:xfrm>
            <a:off x="1809513" y="2558420"/>
            <a:ext cx="2030610" cy="2050161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85" name="Google Shape;1585;p37"/>
          <p:cNvGrpSpPr/>
          <p:nvPr/>
        </p:nvGrpSpPr>
        <p:grpSpPr>
          <a:xfrm>
            <a:off x="191877" y="116078"/>
            <a:ext cx="141152" cy="230209"/>
            <a:chOff x="191876" y="116083"/>
            <a:chExt cx="213576" cy="348326"/>
          </a:xfrm>
        </p:grpSpPr>
        <p:sp>
          <p:nvSpPr>
            <p:cNvPr id="1586" name="Google Shape;1586;p37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2" name="Google Shape;1592;p37"/>
          <p:cNvSpPr/>
          <p:nvPr/>
        </p:nvSpPr>
        <p:spPr>
          <a:xfrm>
            <a:off x="191877" y="468924"/>
            <a:ext cx="141146" cy="141146"/>
          </a:xfrm>
          <a:custGeom>
            <a:avLst/>
            <a:gdLst/>
            <a:ahLst/>
            <a:cxnLst/>
            <a:rect l="l" t="t" r="r" b="b"/>
            <a:pathLst>
              <a:path w="6311" h="6311" extrusionOk="0">
                <a:moveTo>
                  <a:pt x="2561" y="0"/>
                </a:moveTo>
                <a:lnTo>
                  <a:pt x="2561" y="2560"/>
                </a:lnTo>
                <a:lnTo>
                  <a:pt x="1" y="2560"/>
                </a:lnTo>
                <a:lnTo>
                  <a:pt x="1" y="3751"/>
                </a:lnTo>
                <a:lnTo>
                  <a:pt x="2561" y="3751"/>
                </a:lnTo>
                <a:lnTo>
                  <a:pt x="2561" y="6311"/>
                </a:lnTo>
                <a:lnTo>
                  <a:pt x="3751" y="6311"/>
                </a:lnTo>
                <a:lnTo>
                  <a:pt x="3751" y="3751"/>
                </a:lnTo>
                <a:lnTo>
                  <a:pt x="6311" y="3751"/>
                </a:lnTo>
                <a:lnTo>
                  <a:pt x="6311" y="2560"/>
                </a:lnTo>
                <a:lnTo>
                  <a:pt x="3751" y="2560"/>
                </a:lnTo>
                <a:lnTo>
                  <a:pt x="375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93" name="Google Shape;1593;p37"/>
          <p:cNvGrpSpPr/>
          <p:nvPr/>
        </p:nvGrpSpPr>
        <p:grpSpPr>
          <a:xfrm>
            <a:off x="8816526" y="4608583"/>
            <a:ext cx="213576" cy="348326"/>
            <a:chOff x="191876" y="116083"/>
            <a:chExt cx="213576" cy="348326"/>
          </a:xfrm>
        </p:grpSpPr>
        <p:sp>
          <p:nvSpPr>
            <p:cNvPr id="1594" name="Google Shape;1594;p37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0" name="Google Shape;1600;p37"/>
          <p:cNvGrpSpPr/>
          <p:nvPr/>
        </p:nvGrpSpPr>
        <p:grpSpPr>
          <a:xfrm>
            <a:off x="8684937" y="157923"/>
            <a:ext cx="345155" cy="141156"/>
            <a:chOff x="7147831" y="4828240"/>
            <a:chExt cx="345155" cy="141156"/>
          </a:xfrm>
        </p:grpSpPr>
        <p:sp>
          <p:nvSpPr>
            <p:cNvPr id="1601" name="Google Shape;1601;p37"/>
            <p:cNvSpPr/>
            <p:nvPr/>
          </p:nvSpPr>
          <p:spPr>
            <a:xfrm>
              <a:off x="7147831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691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691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6" y="3716"/>
                  </a:lnTo>
                  <a:lnTo>
                    <a:pt x="2905" y="2203"/>
                  </a:lnTo>
                  <a:lnTo>
                    <a:pt x="4406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7351862" y="4828240"/>
              <a:ext cx="141124" cy="141156"/>
            </a:xfrm>
            <a:custGeom>
              <a:avLst/>
              <a:gdLst/>
              <a:ahLst/>
              <a:cxnLst/>
              <a:rect l="l" t="t" r="r" b="b"/>
              <a:pathLst>
                <a:path w="4406" h="4407" extrusionOk="0">
                  <a:moveTo>
                    <a:pt x="703" y="1"/>
                  </a:moveTo>
                  <a:lnTo>
                    <a:pt x="0" y="703"/>
                  </a:lnTo>
                  <a:lnTo>
                    <a:pt x="1500" y="2203"/>
                  </a:lnTo>
                  <a:lnTo>
                    <a:pt x="0" y="3716"/>
                  </a:lnTo>
                  <a:lnTo>
                    <a:pt x="703" y="4406"/>
                  </a:lnTo>
                  <a:lnTo>
                    <a:pt x="2203" y="2906"/>
                  </a:lnTo>
                  <a:lnTo>
                    <a:pt x="3703" y="4406"/>
                  </a:lnTo>
                  <a:lnTo>
                    <a:pt x="4405" y="3716"/>
                  </a:lnTo>
                  <a:lnTo>
                    <a:pt x="2905" y="2203"/>
                  </a:lnTo>
                  <a:lnTo>
                    <a:pt x="4405" y="703"/>
                  </a:lnTo>
                  <a:lnTo>
                    <a:pt x="3703" y="1"/>
                  </a:lnTo>
                  <a:lnTo>
                    <a:pt x="2203" y="1501"/>
                  </a:lnTo>
                  <a:lnTo>
                    <a:pt x="7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3" name="Google Shape;1603;p37"/>
          <p:cNvSpPr/>
          <p:nvPr/>
        </p:nvSpPr>
        <p:spPr>
          <a:xfrm>
            <a:off x="142363" y="4909959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4" name="Google Shape;1604;p37"/>
          <p:cNvSpPr/>
          <p:nvPr/>
        </p:nvSpPr>
        <p:spPr>
          <a:xfrm>
            <a:off x="327992" y="4912237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5" name="Google Shape;1605;p37"/>
          <p:cNvSpPr txBox="1">
            <a:spLocks noGrp="1"/>
          </p:cNvSpPr>
          <p:nvPr>
            <p:ph type="subTitle" idx="1"/>
          </p:nvPr>
        </p:nvSpPr>
        <p:spPr>
          <a:xfrm>
            <a:off x="5446043" y="1918788"/>
            <a:ext cx="17463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06" name="Google Shape;1606;p37"/>
          <p:cNvSpPr txBox="1">
            <a:spLocks noGrp="1"/>
          </p:cNvSpPr>
          <p:nvPr>
            <p:ph type="subTitle" idx="2"/>
          </p:nvPr>
        </p:nvSpPr>
        <p:spPr>
          <a:xfrm>
            <a:off x="5446043" y="1582488"/>
            <a:ext cx="17463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607" name="Google Shape;1607;p37"/>
          <p:cNvSpPr txBox="1">
            <a:spLocks noGrp="1"/>
          </p:cNvSpPr>
          <p:nvPr>
            <p:ph type="subTitle" idx="3"/>
          </p:nvPr>
        </p:nvSpPr>
        <p:spPr>
          <a:xfrm>
            <a:off x="1951667" y="1918788"/>
            <a:ext cx="17463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08" name="Google Shape;1608;p37"/>
          <p:cNvSpPr txBox="1">
            <a:spLocks noGrp="1"/>
          </p:cNvSpPr>
          <p:nvPr>
            <p:ph type="subTitle" idx="4"/>
          </p:nvPr>
        </p:nvSpPr>
        <p:spPr>
          <a:xfrm>
            <a:off x="1951667" y="1582488"/>
            <a:ext cx="17463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Font typeface="Libre Franklin"/>
              <a:buNone/>
              <a:defRPr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609" name="Google Shape;1609;p3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_AND_TWO_COLUMNS_1_3"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1" name="Google Shape;1611;p38"/>
          <p:cNvGrpSpPr/>
          <p:nvPr/>
        </p:nvGrpSpPr>
        <p:grpSpPr>
          <a:xfrm>
            <a:off x="8846561" y="2782361"/>
            <a:ext cx="154517" cy="442886"/>
            <a:chOff x="8846561" y="2782361"/>
            <a:chExt cx="154517" cy="442886"/>
          </a:xfrm>
        </p:grpSpPr>
        <p:sp>
          <p:nvSpPr>
            <p:cNvPr id="1612" name="Google Shape;1612;p38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38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4" name="Google Shape;1614;p38"/>
          <p:cNvGrpSpPr/>
          <p:nvPr/>
        </p:nvGrpSpPr>
        <p:grpSpPr>
          <a:xfrm>
            <a:off x="8814523" y="4301099"/>
            <a:ext cx="181204" cy="295450"/>
            <a:chOff x="8814523" y="4301099"/>
            <a:chExt cx="181204" cy="295450"/>
          </a:xfrm>
        </p:grpSpPr>
        <p:sp>
          <p:nvSpPr>
            <p:cNvPr id="1615" name="Google Shape;1615;p3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3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1" name="Google Shape;1621;p38"/>
          <p:cNvSpPr/>
          <p:nvPr/>
        </p:nvSpPr>
        <p:spPr>
          <a:xfrm>
            <a:off x="179895" y="304325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22" name="Google Shape;1622;p38"/>
          <p:cNvGrpSpPr/>
          <p:nvPr/>
        </p:nvGrpSpPr>
        <p:grpSpPr>
          <a:xfrm>
            <a:off x="179004" y="1008293"/>
            <a:ext cx="154529" cy="443783"/>
            <a:chOff x="179009" y="2072968"/>
            <a:chExt cx="190870" cy="548151"/>
          </a:xfrm>
        </p:grpSpPr>
        <p:sp>
          <p:nvSpPr>
            <p:cNvPr id="1623" name="Google Shape;1623;p38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38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5" name="Google Shape;1625;p38"/>
          <p:cNvSpPr/>
          <p:nvPr/>
        </p:nvSpPr>
        <p:spPr>
          <a:xfrm>
            <a:off x="8853724" y="-10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6" name="Google Shape;1626;p38"/>
          <p:cNvSpPr/>
          <p:nvPr/>
        </p:nvSpPr>
        <p:spPr>
          <a:xfrm>
            <a:off x="-4" y="3120565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7" name="Google Shape;1627;p38"/>
          <p:cNvSpPr txBox="1">
            <a:spLocks noGrp="1"/>
          </p:cNvSpPr>
          <p:nvPr>
            <p:ph type="subTitle" idx="1"/>
          </p:nvPr>
        </p:nvSpPr>
        <p:spPr>
          <a:xfrm>
            <a:off x="3761617" y="3622050"/>
            <a:ext cx="17754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28" name="Google Shape;1628;p38"/>
          <p:cNvSpPr txBox="1">
            <a:spLocks noGrp="1"/>
          </p:cNvSpPr>
          <p:nvPr>
            <p:ph type="subTitle" idx="2"/>
          </p:nvPr>
        </p:nvSpPr>
        <p:spPr>
          <a:xfrm>
            <a:off x="3761617" y="3285750"/>
            <a:ext cx="17754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29" name="Google Shape;1629;p38"/>
          <p:cNvSpPr txBox="1">
            <a:spLocks noGrp="1"/>
          </p:cNvSpPr>
          <p:nvPr>
            <p:ph type="subTitle" idx="3"/>
          </p:nvPr>
        </p:nvSpPr>
        <p:spPr>
          <a:xfrm>
            <a:off x="1170975" y="3622050"/>
            <a:ext cx="17754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30" name="Google Shape;1630;p38"/>
          <p:cNvSpPr txBox="1">
            <a:spLocks noGrp="1"/>
          </p:cNvSpPr>
          <p:nvPr>
            <p:ph type="subTitle" idx="4"/>
          </p:nvPr>
        </p:nvSpPr>
        <p:spPr>
          <a:xfrm>
            <a:off x="1170975" y="3285750"/>
            <a:ext cx="17754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31" name="Google Shape;1631;p38"/>
          <p:cNvSpPr txBox="1">
            <a:spLocks noGrp="1"/>
          </p:cNvSpPr>
          <p:nvPr>
            <p:ph type="subTitle" idx="5"/>
          </p:nvPr>
        </p:nvSpPr>
        <p:spPr>
          <a:xfrm>
            <a:off x="6197622" y="3622050"/>
            <a:ext cx="17754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32" name="Google Shape;1632;p38"/>
          <p:cNvSpPr txBox="1">
            <a:spLocks noGrp="1"/>
          </p:cNvSpPr>
          <p:nvPr>
            <p:ph type="subTitle" idx="6"/>
          </p:nvPr>
        </p:nvSpPr>
        <p:spPr>
          <a:xfrm>
            <a:off x="6197622" y="3285750"/>
            <a:ext cx="17754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33" name="Google Shape;1633;p3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 ">
  <p:cSld name="TITLE_AND_TWO_COLUMNS_1_2_1"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39"/>
          <p:cNvSpPr txBox="1">
            <a:spLocks noGrp="1"/>
          </p:cNvSpPr>
          <p:nvPr>
            <p:ph type="subTitle" idx="1"/>
          </p:nvPr>
        </p:nvSpPr>
        <p:spPr>
          <a:xfrm>
            <a:off x="2711085" y="3460125"/>
            <a:ext cx="16935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36" name="Google Shape;1636;p39"/>
          <p:cNvSpPr txBox="1">
            <a:spLocks noGrp="1"/>
          </p:cNvSpPr>
          <p:nvPr>
            <p:ph type="subTitle" idx="2"/>
          </p:nvPr>
        </p:nvSpPr>
        <p:spPr>
          <a:xfrm>
            <a:off x="2711085" y="3123825"/>
            <a:ext cx="16935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37" name="Google Shape;1637;p39"/>
          <p:cNvSpPr txBox="1">
            <a:spLocks noGrp="1"/>
          </p:cNvSpPr>
          <p:nvPr>
            <p:ph type="subTitle" idx="3"/>
          </p:nvPr>
        </p:nvSpPr>
        <p:spPr>
          <a:xfrm>
            <a:off x="713225" y="3460125"/>
            <a:ext cx="16935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38" name="Google Shape;1638;p39"/>
          <p:cNvSpPr txBox="1">
            <a:spLocks noGrp="1"/>
          </p:cNvSpPr>
          <p:nvPr>
            <p:ph type="subTitle" idx="4"/>
          </p:nvPr>
        </p:nvSpPr>
        <p:spPr>
          <a:xfrm>
            <a:off x="713225" y="3123825"/>
            <a:ext cx="16935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39" name="Google Shape;1639;p39"/>
          <p:cNvSpPr txBox="1">
            <a:spLocks noGrp="1"/>
          </p:cNvSpPr>
          <p:nvPr>
            <p:ph type="subTitle" idx="5"/>
          </p:nvPr>
        </p:nvSpPr>
        <p:spPr>
          <a:xfrm>
            <a:off x="4708930" y="3460125"/>
            <a:ext cx="1693500" cy="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640" name="Google Shape;1640;p39"/>
          <p:cNvSpPr txBox="1">
            <a:spLocks noGrp="1"/>
          </p:cNvSpPr>
          <p:nvPr>
            <p:ph type="subTitle" idx="6"/>
          </p:nvPr>
        </p:nvSpPr>
        <p:spPr>
          <a:xfrm>
            <a:off x="4708930" y="3123825"/>
            <a:ext cx="1693500" cy="3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641" name="Google Shape;1641;p3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56892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642" name="Google Shape;1642;p39"/>
          <p:cNvSpPr/>
          <p:nvPr/>
        </p:nvSpPr>
        <p:spPr>
          <a:xfrm rot="10800000" flipH="1">
            <a:off x="8198094" y="806852"/>
            <a:ext cx="83286" cy="8328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3" name="Google Shape;1643;p39"/>
          <p:cNvSpPr/>
          <p:nvPr/>
        </p:nvSpPr>
        <p:spPr>
          <a:xfrm rot="10800000" flipH="1">
            <a:off x="8383723" y="806082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44" name="Google Shape;1644;p39"/>
          <p:cNvGrpSpPr/>
          <p:nvPr/>
        </p:nvGrpSpPr>
        <p:grpSpPr>
          <a:xfrm rot="10800000" flipH="1">
            <a:off x="8782756" y="166188"/>
            <a:ext cx="213576" cy="348326"/>
            <a:chOff x="191876" y="116083"/>
            <a:chExt cx="213576" cy="348326"/>
          </a:xfrm>
        </p:grpSpPr>
        <p:sp>
          <p:nvSpPr>
            <p:cNvPr id="1645" name="Google Shape;1645;p39"/>
            <p:cNvSpPr/>
            <p:nvPr/>
          </p:nvSpPr>
          <p:spPr>
            <a:xfrm>
              <a:off x="352794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10" y="1"/>
                  </a:moveTo>
                  <a:cubicBezTo>
                    <a:pt x="348" y="1"/>
                    <a:pt x="1" y="278"/>
                    <a:pt x="1" y="696"/>
                  </a:cubicBezTo>
                  <a:cubicBezTo>
                    <a:pt x="1" y="1089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8"/>
                  </a:cubicBezTo>
                  <a:cubicBezTo>
                    <a:pt x="1060" y="65"/>
                    <a:pt x="883" y="1"/>
                    <a:pt x="7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39"/>
            <p:cNvSpPr/>
            <p:nvPr/>
          </p:nvSpPr>
          <p:spPr>
            <a:xfrm>
              <a:off x="191876" y="267841"/>
              <a:ext cx="52657" cy="44810"/>
            </a:xfrm>
            <a:custGeom>
              <a:avLst/>
              <a:gdLst/>
              <a:ahLst/>
              <a:cxnLst/>
              <a:rect l="l" t="t" r="r" b="b"/>
              <a:pathLst>
                <a:path w="1644" h="1399" extrusionOk="0">
                  <a:moveTo>
                    <a:pt x="700" y="1"/>
                  </a:moveTo>
                  <a:cubicBezTo>
                    <a:pt x="342" y="1"/>
                    <a:pt x="0" y="278"/>
                    <a:pt x="0" y="696"/>
                  </a:cubicBezTo>
                  <a:cubicBezTo>
                    <a:pt x="0" y="1089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8"/>
                  </a:cubicBezTo>
                  <a:cubicBezTo>
                    <a:pt x="1048" y="65"/>
                    <a:pt x="872" y="1"/>
                    <a:pt x="7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39"/>
            <p:cNvSpPr/>
            <p:nvPr/>
          </p:nvSpPr>
          <p:spPr>
            <a:xfrm>
              <a:off x="352794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11" y="0"/>
                  </a:moveTo>
                  <a:cubicBezTo>
                    <a:pt x="349" y="0"/>
                    <a:pt x="1" y="280"/>
                    <a:pt x="1" y="707"/>
                  </a:cubicBezTo>
                  <a:cubicBezTo>
                    <a:pt x="1" y="1088"/>
                    <a:pt x="310" y="1409"/>
                    <a:pt x="703" y="1409"/>
                  </a:cubicBezTo>
                  <a:cubicBezTo>
                    <a:pt x="1334" y="1409"/>
                    <a:pt x="1644" y="647"/>
                    <a:pt x="1203" y="207"/>
                  </a:cubicBezTo>
                  <a:cubicBezTo>
                    <a:pt x="1061" y="64"/>
                    <a:pt x="884" y="0"/>
                    <a:pt x="7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39"/>
            <p:cNvSpPr/>
            <p:nvPr/>
          </p:nvSpPr>
          <p:spPr>
            <a:xfrm>
              <a:off x="191876" y="116083"/>
              <a:ext cx="52657" cy="45162"/>
            </a:xfrm>
            <a:custGeom>
              <a:avLst/>
              <a:gdLst/>
              <a:ahLst/>
              <a:cxnLst/>
              <a:rect l="l" t="t" r="r" b="b"/>
              <a:pathLst>
                <a:path w="1644" h="1410" extrusionOk="0">
                  <a:moveTo>
                    <a:pt x="702" y="0"/>
                  </a:moveTo>
                  <a:cubicBezTo>
                    <a:pt x="343" y="0"/>
                    <a:pt x="0" y="280"/>
                    <a:pt x="0" y="707"/>
                  </a:cubicBezTo>
                  <a:cubicBezTo>
                    <a:pt x="0" y="1088"/>
                    <a:pt x="310" y="1409"/>
                    <a:pt x="703" y="1409"/>
                  </a:cubicBezTo>
                  <a:cubicBezTo>
                    <a:pt x="1322" y="1409"/>
                    <a:pt x="1643" y="647"/>
                    <a:pt x="1191" y="207"/>
                  </a:cubicBezTo>
                  <a:cubicBezTo>
                    <a:pt x="1048" y="64"/>
                    <a:pt x="873" y="0"/>
                    <a:pt x="7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39"/>
            <p:cNvSpPr/>
            <p:nvPr/>
          </p:nvSpPr>
          <p:spPr>
            <a:xfrm>
              <a:off x="352794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11" y="1"/>
                  </a:moveTo>
                  <a:cubicBezTo>
                    <a:pt x="349" y="1"/>
                    <a:pt x="1" y="280"/>
                    <a:pt x="1" y="707"/>
                  </a:cubicBezTo>
                  <a:cubicBezTo>
                    <a:pt x="1" y="1088"/>
                    <a:pt x="322" y="1398"/>
                    <a:pt x="703" y="1398"/>
                  </a:cubicBezTo>
                  <a:cubicBezTo>
                    <a:pt x="1334" y="1398"/>
                    <a:pt x="1644" y="648"/>
                    <a:pt x="1203" y="207"/>
                  </a:cubicBezTo>
                  <a:cubicBezTo>
                    <a:pt x="1061" y="65"/>
                    <a:pt x="884" y="1"/>
                    <a:pt x="7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39"/>
            <p:cNvSpPr/>
            <p:nvPr/>
          </p:nvSpPr>
          <p:spPr>
            <a:xfrm>
              <a:off x="191876" y="419631"/>
              <a:ext cx="52657" cy="44778"/>
            </a:xfrm>
            <a:custGeom>
              <a:avLst/>
              <a:gdLst/>
              <a:ahLst/>
              <a:cxnLst/>
              <a:rect l="l" t="t" r="r" b="b"/>
              <a:pathLst>
                <a:path w="1644" h="1398" extrusionOk="0">
                  <a:moveTo>
                    <a:pt x="702" y="1"/>
                  </a:moveTo>
                  <a:cubicBezTo>
                    <a:pt x="343" y="1"/>
                    <a:pt x="0" y="280"/>
                    <a:pt x="0" y="707"/>
                  </a:cubicBezTo>
                  <a:cubicBezTo>
                    <a:pt x="0" y="1088"/>
                    <a:pt x="310" y="1398"/>
                    <a:pt x="703" y="1398"/>
                  </a:cubicBezTo>
                  <a:cubicBezTo>
                    <a:pt x="1322" y="1398"/>
                    <a:pt x="1643" y="648"/>
                    <a:pt x="1191" y="207"/>
                  </a:cubicBezTo>
                  <a:cubicBezTo>
                    <a:pt x="1048" y="65"/>
                    <a:pt x="873" y="1"/>
                    <a:pt x="7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1" name="Google Shape;1651;p39"/>
          <p:cNvGrpSpPr/>
          <p:nvPr/>
        </p:nvGrpSpPr>
        <p:grpSpPr>
          <a:xfrm rot="10800000">
            <a:off x="5786466" y="538018"/>
            <a:ext cx="1820679" cy="2004808"/>
            <a:chOff x="143428" y="791782"/>
            <a:chExt cx="1170704" cy="1289100"/>
          </a:xfrm>
        </p:grpSpPr>
        <p:grpSp>
          <p:nvGrpSpPr>
            <p:cNvPr id="1652" name="Google Shape;1652;p39"/>
            <p:cNvGrpSpPr/>
            <p:nvPr/>
          </p:nvGrpSpPr>
          <p:grpSpPr>
            <a:xfrm>
              <a:off x="143428" y="855893"/>
              <a:ext cx="1165832" cy="1165529"/>
              <a:chOff x="3372319" y="4143117"/>
              <a:chExt cx="1482115" cy="1481730"/>
            </a:xfrm>
          </p:grpSpPr>
          <p:sp>
            <p:nvSpPr>
              <p:cNvPr id="1653" name="Google Shape;1653;p39"/>
              <p:cNvSpPr/>
              <p:nvPr/>
            </p:nvSpPr>
            <p:spPr>
              <a:xfrm>
                <a:off x="3372319" y="4143117"/>
                <a:ext cx="1482115" cy="1481730"/>
              </a:xfrm>
              <a:custGeom>
                <a:avLst/>
                <a:gdLst/>
                <a:ahLst/>
                <a:cxnLst/>
                <a:rect l="l" t="t" r="r" b="b"/>
                <a:pathLst>
                  <a:path w="46197" h="46185" extrusionOk="0">
                    <a:moveTo>
                      <a:pt x="23099" y="191"/>
                    </a:moveTo>
                    <a:cubicBezTo>
                      <a:pt x="35719" y="191"/>
                      <a:pt x="45994" y="10466"/>
                      <a:pt x="45994" y="23087"/>
                    </a:cubicBezTo>
                    <a:cubicBezTo>
                      <a:pt x="45994" y="35719"/>
                      <a:pt x="35719" y="45994"/>
                      <a:pt x="23099" y="45994"/>
                    </a:cubicBezTo>
                    <a:cubicBezTo>
                      <a:pt x="10466" y="45994"/>
                      <a:pt x="203" y="35719"/>
                      <a:pt x="203" y="23087"/>
                    </a:cubicBezTo>
                    <a:cubicBezTo>
                      <a:pt x="203" y="10466"/>
                      <a:pt x="10466" y="191"/>
                      <a:pt x="23099" y="191"/>
                    </a:cubicBezTo>
                    <a:close/>
                    <a:moveTo>
                      <a:pt x="23099" y="0"/>
                    </a:moveTo>
                    <a:cubicBezTo>
                      <a:pt x="10359" y="0"/>
                      <a:pt x="0" y="10359"/>
                      <a:pt x="0" y="23087"/>
                    </a:cubicBezTo>
                    <a:cubicBezTo>
                      <a:pt x="0" y="35826"/>
                      <a:pt x="10359" y="46185"/>
                      <a:pt x="23099" y="46185"/>
                    </a:cubicBezTo>
                    <a:cubicBezTo>
                      <a:pt x="35826" y="46185"/>
                      <a:pt x="46197" y="35826"/>
                      <a:pt x="46197" y="23087"/>
                    </a:cubicBezTo>
                    <a:cubicBezTo>
                      <a:pt x="46197" y="10359"/>
                      <a:pt x="35838" y="0"/>
                      <a:pt x="230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39"/>
              <p:cNvSpPr/>
              <p:nvPr/>
            </p:nvSpPr>
            <p:spPr>
              <a:xfrm>
                <a:off x="3416240" y="4187038"/>
                <a:ext cx="1394273" cy="1393888"/>
              </a:xfrm>
              <a:custGeom>
                <a:avLst/>
                <a:gdLst/>
                <a:ahLst/>
                <a:cxnLst/>
                <a:rect l="l" t="t" r="r" b="b"/>
                <a:pathLst>
                  <a:path w="43459" h="43447" extrusionOk="0">
                    <a:moveTo>
                      <a:pt x="21730" y="191"/>
                    </a:moveTo>
                    <a:cubicBezTo>
                      <a:pt x="33600" y="191"/>
                      <a:pt x="43256" y="9847"/>
                      <a:pt x="43256" y="21718"/>
                    </a:cubicBezTo>
                    <a:cubicBezTo>
                      <a:pt x="43256" y="33600"/>
                      <a:pt x="33600" y="43256"/>
                      <a:pt x="21730" y="43256"/>
                    </a:cubicBezTo>
                    <a:cubicBezTo>
                      <a:pt x="9859" y="43256"/>
                      <a:pt x="203" y="33600"/>
                      <a:pt x="203" y="21718"/>
                    </a:cubicBezTo>
                    <a:cubicBezTo>
                      <a:pt x="203" y="9847"/>
                      <a:pt x="9859" y="191"/>
                      <a:pt x="21730" y="191"/>
                    </a:cubicBezTo>
                    <a:close/>
                    <a:moveTo>
                      <a:pt x="21730" y="1"/>
                    </a:moveTo>
                    <a:cubicBezTo>
                      <a:pt x="9752" y="1"/>
                      <a:pt x="1" y="9740"/>
                      <a:pt x="1" y="21718"/>
                    </a:cubicBezTo>
                    <a:cubicBezTo>
                      <a:pt x="1" y="33707"/>
                      <a:pt x="9752" y="43446"/>
                      <a:pt x="21730" y="43446"/>
                    </a:cubicBezTo>
                    <a:cubicBezTo>
                      <a:pt x="33707" y="43446"/>
                      <a:pt x="43459" y="33707"/>
                      <a:pt x="43459" y="21718"/>
                    </a:cubicBezTo>
                    <a:cubicBezTo>
                      <a:pt x="43459" y="9740"/>
                      <a:pt x="33707" y="1"/>
                      <a:pt x="217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39"/>
              <p:cNvSpPr/>
              <p:nvPr/>
            </p:nvSpPr>
            <p:spPr>
              <a:xfrm>
                <a:off x="3460161" y="4230959"/>
                <a:ext cx="1306431" cy="1306046"/>
              </a:xfrm>
              <a:custGeom>
                <a:avLst/>
                <a:gdLst/>
                <a:ahLst/>
                <a:cxnLst/>
                <a:rect l="l" t="t" r="r" b="b"/>
                <a:pathLst>
                  <a:path w="40721" h="40709" extrusionOk="0">
                    <a:moveTo>
                      <a:pt x="20361" y="191"/>
                    </a:moveTo>
                    <a:cubicBezTo>
                      <a:pt x="31481" y="191"/>
                      <a:pt x="40518" y="9240"/>
                      <a:pt x="40518" y="20361"/>
                    </a:cubicBezTo>
                    <a:cubicBezTo>
                      <a:pt x="40518" y="31469"/>
                      <a:pt x="31481" y="40518"/>
                      <a:pt x="20361" y="40518"/>
                    </a:cubicBezTo>
                    <a:cubicBezTo>
                      <a:pt x="9240" y="40518"/>
                      <a:pt x="203" y="31469"/>
                      <a:pt x="203" y="20361"/>
                    </a:cubicBezTo>
                    <a:cubicBezTo>
                      <a:pt x="203" y="9240"/>
                      <a:pt x="9240" y="191"/>
                      <a:pt x="20361" y="191"/>
                    </a:cubicBezTo>
                    <a:close/>
                    <a:moveTo>
                      <a:pt x="20361" y="1"/>
                    </a:moveTo>
                    <a:cubicBezTo>
                      <a:pt x="9133" y="1"/>
                      <a:pt x="1" y="9121"/>
                      <a:pt x="1" y="20349"/>
                    </a:cubicBezTo>
                    <a:cubicBezTo>
                      <a:pt x="1" y="31576"/>
                      <a:pt x="9133" y="40708"/>
                      <a:pt x="20361" y="40708"/>
                    </a:cubicBezTo>
                    <a:cubicBezTo>
                      <a:pt x="31588" y="40708"/>
                      <a:pt x="40720" y="31576"/>
                      <a:pt x="40720" y="20349"/>
                    </a:cubicBezTo>
                    <a:cubicBezTo>
                      <a:pt x="40720" y="9133"/>
                      <a:pt x="31588" y="1"/>
                      <a:pt x="203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39"/>
              <p:cNvSpPr/>
              <p:nvPr/>
            </p:nvSpPr>
            <p:spPr>
              <a:xfrm>
                <a:off x="3455958" y="4274751"/>
                <a:ext cx="1266713" cy="1218686"/>
              </a:xfrm>
              <a:custGeom>
                <a:avLst/>
                <a:gdLst/>
                <a:ahLst/>
                <a:cxnLst/>
                <a:rect l="l" t="t" r="r" b="b"/>
                <a:pathLst>
                  <a:path w="39483" h="37986" extrusionOk="0">
                    <a:moveTo>
                      <a:pt x="20492" y="196"/>
                    </a:moveTo>
                    <a:cubicBezTo>
                      <a:pt x="30862" y="208"/>
                      <a:pt x="39268" y="8613"/>
                      <a:pt x="39280" y="18984"/>
                    </a:cubicBezTo>
                    <a:cubicBezTo>
                      <a:pt x="39280" y="26592"/>
                      <a:pt x="34708" y="33438"/>
                      <a:pt x="27683" y="36355"/>
                    </a:cubicBezTo>
                    <a:cubicBezTo>
                      <a:pt x="25358" y="37316"/>
                      <a:pt x="22916" y="37784"/>
                      <a:pt x="20496" y="37784"/>
                    </a:cubicBezTo>
                    <a:cubicBezTo>
                      <a:pt x="15604" y="37784"/>
                      <a:pt x="10797" y="35875"/>
                      <a:pt x="7204" y="32283"/>
                    </a:cubicBezTo>
                    <a:cubicBezTo>
                      <a:pt x="1823" y="26901"/>
                      <a:pt x="215" y="18817"/>
                      <a:pt x="3132" y="11792"/>
                    </a:cubicBezTo>
                    <a:cubicBezTo>
                      <a:pt x="6037" y="4779"/>
                      <a:pt x="12884" y="196"/>
                      <a:pt x="20492" y="196"/>
                    </a:cubicBezTo>
                    <a:close/>
                    <a:moveTo>
                      <a:pt x="20497" y="0"/>
                    </a:moveTo>
                    <a:cubicBezTo>
                      <a:pt x="15553" y="0"/>
                      <a:pt x="10694" y="1932"/>
                      <a:pt x="7061" y="5565"/>
                    </a:cubicBezTo>
                    <a:cubicBezTo>
                      <a:pt x="1632" y="10995"/>
                      <a:pt x="1" y="19162"/>
                      <a:pt x="2942" y="26258"/>
                    </a:cubicBezTo>
                    <a:cubicBezTo>
                      <a:pt x="5883" y="33354"/>
                      <a:pt x="12812" y="37986"/>
                      <a:pt x="20492" y="37986"/>
                    </a:cubicBezTo>
                    <a:cubicBezTo>
                      <a:pt x="30969" y="37962"/>
                      <a:pt x="39470" y="29473"/>
                      <a:pt x="39482" y="18996"/>
                    </a:cubicBezTo>
                    <a:cubicBezTo>
                      <a:pt x="39482" y="11304"/>
                      <a:pt x="34851" y="4387"/>
                      <a:pt x="27754" y="1446"/>
                    </a:cubicBezTo>
                    <a:cubicBezTo>
                      <a:pt x="25406" y="473"/>
                      <a:pt x="22941" y="0"/>
                      <a:pt x="204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39"/>
              <p:cNvSpPr/>
              <p:nvPr/>
            </p:nvSpPr>
            <p:spPr>
              <a:xfrm>
                <a:off x="3503344" y="4318608"/>
                <a:ext cx="1175374" cy="1130908"/>
              </a:xfrm>
              <a:custGeom>
                <a:avLst/>
                <a:gdLst/>
                <a:ahLst/>
                <a:cxnLst/>
                <a:rect l="l" t="t" r="r" b="b"/>
                <a:pathLst>
                  <a:path w="36636" h="35250" extrusionOk="0">
                    <a:moveTo>
                      <a:pt x="19015" y="198"/>
                    </a:moveTo>
                    <a:cubicBezTo>
                      <a:pt x="28635" y="210"/>
                      <a:pt x="36433" y="8008"/>
                      <a:pt x="36433" y="17617"/>
                    </a:cubicBezTo>
                    <a:cubicBezTo>
                      <a:pt x="36433" y="24665"/>
                      <a:pt x="32195" y="31023"/>
                      <a:pt x="25682" y="33726"/>
                    </a:cubicBezTo>
                    <a:cubicBezTo>
                      <a:pt x="23528" y="34616"/>
                      <a:pt x="21266" y="35049"/>
                      <a:pt x="19024" y="35049"/>
                    </a:cubicBezTo>
                    <a:cubicBezTo>
                      <a:pt x="14488" y="35049"/>
                      <a:pt x="10030" y="33278"/>
                      <a:pt x="6692" y="29940"/>
                    </a:cubicBezTo>
                    <a:cubicBezTo>
                      <a:pt x="1703" y="24963"/>
                      <a:pt x="215" y="17462"/>
                      <a:pt x="2917" y="10949"/>
                    </a:cubicBezTo>
                    <a:cubicBezTo>
                      <a:pt x="5608" y="4436"/>
                      <a:pt x="11966" y="198"/>
                      <a:pt x="19015" y="198"/>
                    </a:cubicBezTo>
                    <a:close/>
                    <a:moveTo>
                      <a:pt x="19021" y="1"/>
                    </a:moveTo>
                    <a:cubicBezTo>
                      <a:pt x="14435" y="1"/>
                      <a:pt x="9927" y="1793"/>
                      <a:pt x="6549" y="5163"/>
                    </a:cubicBezTo>
                    <a:cubicBezTo>
                      <a:pt x="1512" y="10199"/>
                      <a:pt x="0" y="17783"/>
                      <a:pt x="2727" y="24367"/>
                    </a:cubicBezTo>
                    <a:cubicBezTo>
                      <a:pt x="5465" y="30952"/>
                      <a:pt x="11883" y="35250"/>
                      <a:pt x="19015" y="35250"/>
                    </a:cubicBezTo>
                    <a:cubicBezTo>
                      <a:pt x="28742" y="35238"/>
                      <a:pt x="36624" y="27356"/>
                      <a:pt x="36636" y="17617"/>
                    </a:cubicBezTo>
                    <a:cubicBezTo>
                      <a:pt x="36636" y="10497"/>
                      <a:pt x="32338" y="4067"/>
                      <a:pt x="25754" y="1341"/>
                    </a:cubicBezTo>
                    <a:cubicBezTo>
                      <a:pt x="23575" y="439"/>
                      <a:pt x="21289" y="1"/>
                      <a:pt x="1902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39"/>
              <p:cNvSpPr/>
              <p:nvPr/>
            </p:nvSpPr>
            <p:spPr>
              <a:xfrm>
                <a:off x="3550698" y="4362497"/>
                <a:ext cx="1084100" cy="1043098"/>
              </a:xfrm>
              <a:custGeom>
                <a:avLst/>
                <a:gdLst/>
                <a:ahLst/>
                <a:cxnLst/>
                <a:rect l="l" t="t" r="r" b="b"/>
                <a:pathLst>
                  <a:path w="33791" h="32513" extrusionOk="0">
                    <a:moveTo>
                      <a:pt x="17539" y="199"/>
                    </a:moveTo>
                    <a:cubicBezTo>
                      <a:pt x="26397" y="211"/>
                      <a:pt x="33588" y="7390"/>
                      <a:pt x="33588" y="16249"/>
                    </a:cubicBezTo>
                    <a:cubicBezTo>
                      <a:pt x="33588" y="22749"/>
                      <a:pt x="29683" y="28607"/>
                      <a:pt x="23682" y="31084"/>
                    </a:cubicBezTo>
                    <a:cubicBezTo>
                      <a:pt x="21693" y="31909"/>
                      <a:pt x="19604" y="32310"/>
                      <a:pt x="17533" y="32310"/>
                    </a:cubicBezTo>
                    <a:cubicBezTo>
                      <a:pt x="13357" y="32310"/>
                      <a:pt x="9252" y="30679"/>
                      <a:pt x="6180" y="27607"/>
                    </a:cubicBezTo>
                    <a:cubicBezTo>
                      <a:pt x="1596" y="23011"/>
                      <a:pt x="215" y="16106"/>
                      <a:pt x="2703" y="10105"/>
                    </a:cubicBezTo>
                    <a:cubicBezTo>
                      <a:pt x="5192" y="4104"/>
                      <a:pt x="11038" y="199"/>
                      <a:pt x="17539" y="199"/>
                    </a:cubicBezTo>
                    <a:close/>
                    <a:moveTo>
                      <a:pt x="17544" y="0"/>
                    </a:moveTo>
                    <a:cubicBezTo>
                      <a:pt x="13314" y="0"/>
                      <a:pt x="9156" y="1652"/>
                      <a:pt x="6049" y="4759"/>
                    </a:cubicBezTo>
                    <a:cubicBezTo>
                      <a:pt x="1394" y="9414"/>
                      <a:pt x="1" y="16403"/>
                      <a:pt x="2525" y="22476"/>
                    </a:cubicBezTo>
                    <a:cubicBezTo>
                      <a:pt x="5037" y="28548"/>
                      <a:pt x="10966" y="32513"/>
                      <a:pt x="17539" y="32513"/>
                    </a:cubicBezTo>
                    <a:cubicBezTo>
                      <a:pt x="26516" y="32501"/>
                      <a:pt x="33779" y="25226"/>
                      <a:pt x="33791" y="16249"/>
                    </a:cubicBezTo>
                    <a:cubicBezTo>
                      <a:pt x="33791" y="9676"/>
                      <a:pt x="29826" y="3747"/>
                      <a:pt x="23754" y="1235"/>
                    </a:cubicBezTo>
                    <a:cubicBezTo>
                      <a:pt x="21745" y="404"/>
                      <a:pt x="19636" y="0"/>
                      <a:pt x="175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39"/>
              <p:cNvSpPr/>
              <p:nvPr/>
            </p:nvSpPr>
            <p:spPr>
              <a:xfrm>
                <a:off x="3598084" y="4406354"/>
                <a:ext cx="992793" cy="955321"/>
              </a:xfrm>
              <a:custGeom>
                <a:avLst/>
                <a:gdLst/>
                <a:ahLst/>
                <a:cxnLst/>
                <a:rect l="l" t="t" r="r" b="b"/>
                <a:pathLst>
                  <a:path w="30945" h="29777" extrusionOk="0">
                    <a:moveTo>
                      <a:pt x="16062" y="201"/>
                    </a:moveTo>
                    <a:cubicBezTo>
                      <a:pt x="24170" y="213"/>
                      <a:pt x="30742" y="6773"/>
                      <a:pt x="30754" y="14894"/>
                    </a:cubicBezTo>
                    <a:cubicBezTo>
                      <a:pt x="30754" y="20835"/>
                      <a:pt x="27170" y="26181"/>
                      <a:pt x="21681" y="28455"/>
                    </a:cubicBezTo>
                    <a:cubicBezTo>
                      <a:pt x="19862" y="29209"/>
                      <a:pt x="17950" y="29575"/>
                      <a:pt x="16055" y="29575"/>
                    </a:cubicBezTo>
                    <a:cubicBezTo>
                      <a:pt x="12235" y="29575"/>
                      <a:pt x="8481" y="28085"/>
                      <a:pt x="5679" y="25276"/>
                    </a:cubicBezTo>
                    <a:cubicBezTo>
                      <a:pt x="1476" y="21073"/>
                      <a:pt x="214" y="14751"/>
                      <a:pt x="2488" y="9262"/>
                    </a:cubicBezTo>
                    <a:cubicBezTo>
                      <a:pt x="4763" y="3773"/>
                      <a:pt x="10120" y="201"/>
                      <a:pt x="16062" y="201"/>
                    </a:cubicBezTo>
                    <a:close/>
                    <a:moveTo>
                      <a:pt x="16066" y="1"/>
                    </a:moveTo>
                    <a:cubicBezTo>
                      <a:pt x="12191" y="1"/>
                      <a:pt x="8381" y="1512"/>
                      <a:pt x="5536" y="4357"/>
                    </a:cubicBezTo>
                    <a:cubicBezTo>
                      <a:pt x="1274" y="8619"/>
                      <a:pt x="0" y="15024"/>
                      <a:pt x="2310" y="20585"/>
                    </a:cubicBezTo>
                    <a:cubicBezTo>
                      <a:pt x="4608" y="26145"/>
                      <a:pt x="10037" y="29776"/>
                      <a:pt x="16062" y="29776"/>
                    </a:cubicBezTo>
                    <a:cubicBezTo>
                      <a:pt x="24277" y="29764"/>
                      <a:pt x="30933" y="23109"/>
                      <a:pt x="30944" y="14882"/>
                    </a:cubicBezTo>
                    <a:cubicBezTo>
                      <a:pt x="30944" y="8869"/>
                      <a:pt x="27325" y="3440"/>
                      <a:pt x="21753" y="1130"/>
                    </a:cubicBezTo>
                    <a:cubicBezTo>
                      <a:pt x="19914" y="370"/>
                      <a:pt x="17982" y="1"/>
                      <a:pt x="160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39"/>
              <p:cNvSpPr/>
              <p:nvPr/>
            </p:nvSpPr>
            <p:spPr>
              <a:xfrm>
                <a:off x="3645437" y="4450339"/>
                <a:ext cx="901518" cy="867415"/>
              </a:xfrm>
              <a:custGeom>
                <a:avLst/>
                <a:gdLst/>
                <a:ahLst/>
                <a:cxnLst/>
                <a:rect l="l" t="t" r="r" b="b"/>
                <a:pathLst>
                  <a:path w="28100" h="27037" extrusionOk="0">
                    <a:moveTo>
                      <a:pt x="14586" y="199"/>
                    </a:moveTo>
                    <a:cubicBezTo>
                      <a:pt x="21944" y="199"/>
                      <a:pt x="27897" y="6164"/>
                      <a:pt x="27909" y="13523"/>
                    </a:cubicBezTo>
                    <a:cubicBezTo>
                      <a:pt x="27909" y="18904"/>
                      <a:pt x="24658" y="23762"/>
                      <a:pt x="19681" y="25822"/>
                    </a:cubicBezTo>
                    <a:cubicBezTo>
                      <a:pt x="18031" y="26505"/>
                      <a:pt x="16299" y="26837"/>
                      <a:pt x="14581" y="26837"/>
                    </a:cubicBezTo>
                    <a:cubicBezTo>
                      <a:pt x="11118" y="26837"/>
                      <a:pt x="7714" y="25487"/>
                      <a:pt x="5168" y="22940"/>
                    </a:cubicBezTo>
                    <a:cubicBezTo>
                      <a:pt x="1358" y="19130"/>
                      <a:pt x="215" y="13392"/>
                      <a:pt x="2275" y="8415"/>
                    </a:cubicBezTo>
                    <a:cubicBezTo>
                      <a:pt x="4334" y="3438"/>
                      <a:pt x="9192" y="199"/>
                      <a:pt x="14586" y="199"/>
                    </a:cubicBezTo>
                    <a:close/>
                    <a:moveTo>
                      <a:pt x="14581" y="1"/>
                    </a:moveTo>
                    <a:cubicBezTo>
                      <a:pt x="11067" y="1"/>
                      <a:pt x="7612" y="1375"/>
                      <a:pt x="5025" y="3962"/>
                    </a:cubicBezTo>
                    <a:cubicBezTo>
                      <a:pt x="1155" y="7819"/>
                      <a:pt x="0" y="13642"/>
                      <a:pt x="2096" y="18690"/>
                    </a:cubicBezTo>
                    <a:cubicBezTo>
                      <a:pt x="4191" y="23738"/>
                      <a:pt x="9121" y="27036"/>
                      <a:pt x="14586" y="27036"/>
                    </a:cubicBezTo>
                    <a:cubicBezTo>
                      <a:pt x="22051" y="27024"/>
                      <a:pt x="28099" y="20976"/>
                      <a:pt x="28099" y="13523"/>
                    </a:cubicBezTo>
                    <a:cubicBezTo>
                      <a:pt x="28099" y="8046"/>
                      <a:pt x="24813" y="3116"/>
                      <a:pt x="19753" y="1033"/>
                    </a:cubicBezTo>
                    <a:cubicBezTo>
                      <a:pt x="18080" y="338"/>
                      <a:pt x="16323" y="1"/>
                      <a:pt x="145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9"/>
              <p:cNvSpPr/>
              <p:nvPr/>
            </p:nvSpPr>
            <p:spPr>
              <a:xfrm>
                <a:off x="3692791" y="4494228"/>
                <a:ext cx="810211" cy="779573"/>
              </a:xfrm>
              <a:custGeom>
                <a:avLst/>
                <a:gdLst/>
                <a:ahLst/>
                <a:cxnLst/>
                <a:rect l="l" t="t" r="r" b="b"/>
                <a:pathLst>
                  <a:path w="25254" h="24299" extrusionOk="0">
                    <a:moveTo>
                      <a:pt x="13110" y="201"/>
                    </a:moveTo>
                    <a:cubicBezTo>
                      <a:pt x="19706" y="201"/>
                      <a:pt x="25052" y="5547"/>
                      <a:pt x="25063" y="12155"/>
                    </a:cubicBezTo>
                    <a:cubicBezTo>
                      <a:pt x="25063" y="16988"/>
                      <a:pt x="22146" y="21346"/>
                      <a:pt x="17682" y="23192"/>
                    </a:cubicBezTo>
                    <a:cubicBezTo>
                      <a:pt x="16202" y="23803"/>
                      <a:pt x="14648" y="24101"/>
                      <a:pt x="13107" y="24101"/>
                    </a:cubicBezTo>
                    <a:cubicBezTo>
                      <a:pt x="9997" y="24101"/>
                      <a:pt x="6941" y="22889"/>
                      <a:pt x="4656" y="20596"/>
                    </a:cubicBezTo>
                    <a:cubicBezTo>
                      <a:pt x="1239" y="17179"/>
                      <a:pt x="215" y="12035"/>
                      <a:pt x="2061" y="7571"/>
                    </a:cubicBezTo>
                    <a:cubicBezTo>
                      <a:pt x="3918" y="3106"/>
                      <a:pt x="8276" y="201"/>
                      <a:pt x="13110" y="201"/>
                    </a:cubicBezTo>
                    <a:close/>
                    <a:moveTo>
                      <a:pt x="13108" y="0"/>
                    </a:moveTo>
                    <a:cubicBezTo>
                      <a:pt x="9944" y="0"/>
                      <a:pt x="6838" y="1234"/>
                      <a:pt x="4513" y="3558"/>
                    </a:cubicBezTo>
                    <a:cubicBezTo>
                      <a:pt x="1049" y="7035"/>
                      <a:pt x="1" y="12262"/>
                      <a:pt x="1882" y="16798"/>
                    </a:cubicBezTo>
                    <a:cubicBezTo>
                      <a:pt x="3763" y="21334"/>
                      <a:pt x="8192" y="24299"/>
                      <a:pt x="13110" y="24299"/>
                    </a:cubicBezTo>
                    <a:cubicBezTo>
                      <a:pt x="19813" y="24287"/>
                      <a:pt x="25254" y="18858"/>
                      <a:pt x="25254" y="12155"/>
                    </a:cubicBezTo>
                    <a:cubicBezTo>
                      <a:pt x="25254" y="7237"/>
                      <a:pt x="22301" y="2808"/>
                      <a:pt x="17765" y="927"/>
                    </a:cubicBezTo>
                    <a:cubicBezTo>
                      <a:pt x="16258" y="304"/>
                      <a:pt x="14676" y="0"/>
                      <a:pt x="131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9"/>
              <p:cNvSpPr/>
              <p:nvPr/>
            </p:nvSpPr>
            <p:spPr>
              <a:xfrm>
                <a:off x="3740177" y="4538084"/>
                <a:ext cx="719290" cy="691795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21563" extrusionOk="0">
                    <a:moveTo>
                      <a:pt x="11633" y="191"/>
                    </a:moveTo>
                    <a:cubicBezTo>
                      <a:pt x="17479" y="203"/>
                      <a:pt x="22205" y="4942"/>
                      <a:pt x="22217" y="10776"/>
                    </a:cubicBezTo>
                    <a:cubicBezTo>
                      <a:pt x="22217" y="15062"/>
                      <a:pt x="19634" y="18919"/>
                      <a:pt x="15681" y="20563"/>
                    </a:cubicBezTo>
                    <a:cubicBezTo>
                      <a:pt x="14374" y="21102"/>
                      <a:pt x="13002" y="21364"/>
                      <a:pt x="11642" y="21364"/>
                    </a:cubicBezTo>
                    <a:cubicBezTo>
                      <a:pt x="8886" y="21364"/>
                      <a:pt x="6176" y="20289"/>
                      <a:pt x="4144" y="18265"/>
                    </a:cubicBezTo>
                    <a:cubicBezTo>
                      <a:pt x="1119" y="15240"/>
                      <a:pt x="215" y="10692"/>
                      <a:pt x="1858" y="6728"/>
                    </a:cubicBezTo>
                    <a:cubicBezTo>
                      <a:pt x="3489" y="2775"/>
                      <a:pt x="7346" y="191"/>
                      <a:pt x="11633" y="191"/>
                    </a:cubicBezTo>
                    <a:close/>
                    <a:moveTo>
                      <a:pt x="11626" y="1"/>
                    </a:moveTo>
                    <a:cubicBezTo>
                      <a:pt x="8821" y="1"/>
                      <a:pt x="6062" y="1094"/>
                      <a:pt x="4001" y="3156"/>
                    </a:cubicBezTo>
                    <a:cubicBezTo>
                      <a:pt x="917" y="6239"/>
                      <a:pt x="0" y="10883"/>
                      <a:pt x="1667" y="14907"/>
                    </a:cubicBezTo>
                    <a:cubicBezTo>
                      <a:pt x="3334" y="18943"/>
                      <a:pt x="7275" y="21563"/>
                      <a:pt x="11633" y="21563"/>
                    </a:cubicBezTo>
                    <a:cubicBezTo>
                      <a:pt x="17586" y="21563"/>
                      <a:pt x="22408" y="16729"/>
                      <a:pt x="22420" y="10788"/>
                    </a:cubicBezTo>
                    <a:cubicBezTo>
                      <a:pt x="22420" y="6418"/>
                      <a:pt x="19788" y="2489"/>
                      <a:pt x="15752" y="822"/>
                    </a:cubicBezTo>
                    <a:cubicBezTo>
                      <a:pt x="14418" y="270"/>
                      <a:pt x="13017" y="1"/>
                      <a:pt x="1162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9"/>
              <p:cNvSpPr/>
              <p:nvPr/>
            </p:nvSpPr>
            <p:spPr>
              <a:xfrm>
                <a:off x="3787531" y="4581973"/>
                <a:ext cx="628015" cy="603985"/>
              </a:xfrm>
              <a:custGeom>
                <a:avLst/>
                <a:gdLst/>
                <a:ahLst/>
                <a:cxnLst/>
                <a:rect l="l" t="t" r="r" b="b"/>
                <a:pathLst>
                  <a:path w="19575" h="18826" extrusionOk="0">
                    <a:moveTo>
                      <a:pt x="10157" y="192"/>
                    </a:moveTo>
                    <a:cubicBezTo>
                      <a:pt x="15241" y="204"/>
                      <a:pt x="19372" y="4324"/>
                      <a:pt x="19372" y="9408"/>
                    </a:cubicBezTo>
                    <a:cubicBezTo>
                      <a:pt x="19372" y="13146"/>
                      <a:pt x="17122" y="16504"/>
                      <a:pt x="13681" y="17932"/>
                    </a:cubicBezTo>
                    <a:cubicBezTo>
                      <a:pt x="12544" y="18405"/>
                      <a:pt x="11349" y="18634"/>
                      <a:pt x="10164" y="18634"/>
                    </a:cubicBezTo>
                    <a:cubicBezTo>
                      <a:pt x="7764" y="18634"/>
                      <a:pt x="5402" y="17694"/>
                      <a:pt x="3632" y="15932"/>
                    </a:cubicBezTo>
                    <a:cubicBezTo>
                      <a:pt x="1001" y="13289"/>
                      <a:pt x="215" y="9336"/>
                      <a:pt x="1644" y="5883"/>
                    </a:cubicBezTo>
                    <a:cubicBezTo>
                      <a:pt x="3060" y="2442"/>
                      <a:pt x="6430" y="192"/>
                      <a:pt x="10157" y="192"/>
                    </a:cubicBezTo>
                    <a:close/>
                    <a:moveTo>
                      <a:pt x="10152" y="0"/>
                    </a:moveTo>
                    <a:cubicBezTo>
                      <a:pt x="7705" y="0"/>
                      <a:pt x="5300" y="953"/>
                      <a:pt x="3501" y="2752"/>
                    </a:cubicBezTo>
                    <a:cubicBezTo>
                      <a:pt x="810" y="5455"/>
                      <a:pt x="1" y="9503"/>
                      <a:pt x="1453" y="13015"/>
                    </a:cubicBezTo>
                    <a:cubicBezTo>
                      <a:pt x="2918" y="16539"/>
                      <a:pt x="6347" y="18825"/>
                      <a:pt x="10157" y="18825"/>
                    </a:cubicBezTo>
                    <a:cubicBezTo>
                      <a:pt x="15348" y="18825"/>
                      <a:pt x="19563" y="14611"/>
                      <a:pt x="19574" y="9408"/>
                    </a:cubicBezTo>
                    <a:cubicBezTo>
                      <a:pt x="19574" y="5610"/>
                      <a:pt x="17277" y="2169"/>
                      <a:pt x="13752" y="716"/>
                    </a:cubicBezTo>
                    <a:cubicBezTo>
                      <a:pt x="12588" y="235"/>
                      <a:pt x="11365" y="0"/>
                      <a:pt x="101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9"/>
              <p:cNvSpPr/>
              <p:nvPr/>
            </p:nvSpPr>
            <p:spPr>
              <a:xfrm>
                <a:off x="3834885" y="4625862"/>
                <a:ext cx="536740" cy="516175"/>
              </a:xfrm>
              <a:custGeom>
                <a:avLst/>
                <a:gdLst/>
                <a:ahLst/>
                <a:cxnLst/>
                <a:rect l="l" t="t" r="r" b="b"/>
                <a:pathLst>
                  <a:path w="16730" h="16089" extrusionOk="0">
                    <a:moveTo>
                      <a:pt x="8681" y="193"/>
                    </a:moveTo>
                    <a:cubicBezTo>
                      <a:pt x="13014" y="205"/>
                      <a:pt x="16527" y="3718"/>
                      <a:pt x="16527" y="8052"/>
                    </a:cubicBezTo>
                    <a:cubicBezTo>
                      <a:pt x="16527" y="11219"/>
                      <a:pt x="14622" y="14088"/>
                      <a:pt x="11681" y="15302"/>
                    </a:cubicBezTo>
                    <a:cubicBezTo>
                      <a:pt x="10713" y="15704"/>
                      <a:pt x="9696" y="15898"/>
                      <a:pt x="8688" y="15898"/>
                    </a:cubicBezTo>
                    <a:cubicBezTo>
                      <a:pt x="6643" y="15898"/>
                      <a:pt x="4631" y="15099"/>
                      <a:pt x="3132" y="13600"/>
                    </a:cubicBezTo>
                    <a:cubicBezTo>
                      <a:pt x="882" y="11350"/>
                      <a:pt x="215" y="7980"/>
                      <a:pt x="1430" y="5039"/>
                    </a:cubicBezTo>
                    <a:cubicBezTo>
                      <a:pt x="2644" y="2110"/>
                      <a:pt x="5502" y="193"/>
                      <a:pt x="8681" y="193"/>
                    </a:cubicBezTo>
                    <a:close/>
                    <a:moveTo>
                      <a:pt x="8678" y="0"/>
                    </a:moveTo>
                    <a:cubicBezTo>
                      <a:pt x="6585" y="0"/>
                      <a:pt x="4526" y="815"/>
                      <a:pt x="2989" y="2360"/>
                    </a:cubicBezTo>
                    <a:cubicBezTo>
                      <a:pt x="692" y="4658"/>
                      <a:pt x="1" y="8123"/>
                      <a:pt x="1251" y="11123"/>
                    </a:cubicBezTo>
                    <a:cubicBezTo>
                      <a:pt x="2489" y="14136"/>
                      <a:pt x="5430" y="16088"/>
                      <a:pt x="8681" y="16088"/>
                    </a:cubicBezTo>
                    <a:cubicBezTo>
                      <a:pt x="13122" y="16088"/>
                      <a:pt x="16717" y="12493"/>
                      <a:pt x="16729" y="8052"/>
                    </a:cubicBezTo>
                    <a:cubicBezTo>
                      <a:pt x="16729" y="4789"/>
                      <a:pt x="14765" y="1860"/>
                      <a:pt x="11752" y="610"/>
                    </a:cubicBezTo>
                    <a:cubicBezTo>
                      <a:pt x="10759" y="200"/>
                      <a:pt x="9714" y="0"/>
                      <a:pt x="86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39"/>
              <p:cNvSpPr/>
              <p:nvPr/>
            </p:nvSpPr>
            <p:spPr>
              <a:xfrm>
                <a:off x="3882270" y="4669558"/>
                <a:ext cx="445401" cy="428558"/>
              </a:xfrm>
              <a:custGeom>
                <a:avLst/>
                <a:gdLst/>
                <a:ahLst/>
                <a:cxnLst/>
                <a:rect l="l" t="t" r="r" b="b"/>
                <a:pathLst>
                  <a:path w="13883" h="13358" extrusionOk="0">
                    <a:moveTo>
                      <a:pt x="7204" y="201"/>
                    </a:moveTo>
                    <a:cubicBezTo>
                      <a:pt x="10775" y="201"/>
                      <a:pt x="13681" y="3106"/>
                      <a:pt x="13681" y="6690"/>
                    </a:cubicBezTo>
                    <a:cubicBezTo>
                      <a:pt x="13681" y="9309"/>
                      <a:pt x="12109" y="11666"/>
                      <a:pt x="9680" y="12666"/>
                    </a:cubicBezTo>
                    <a:cubicBezTo>
                      <a:pt x="8879" y="13002"/>
                      <a:pt x="8037" y="13165"/>
                      <a:pt x="7202" y="13165"/>
                    </a:cubicBezTo>
                    <a:cubicBezTo>
                      <a:pt x="5518" y="13165"/>
                      <a:pt x="3861" y="12503"/>
                      <a:pt x="2620" y="11262"/>
                    </a:cubicBezTo>
                    <a:cubicBezTo>
                      <a:pt x="762" y="9416"/>
                      <a:pt x="215" y="6630"/>
                      <a:pt x="1215" y="4201"/>
                    </a:cubicBezTo>
                    <a:cubicBezTo>
                      <a:pt x="2215" y="1784"/>
                      <a:pt x="4584" y="201"/>
                      <a:pt x="7204" y="201"/>
                    </a:cubicBezTo>
                    <a:close/>
                    <a:moveTo>
                      <a:pt x="7202" y="0"/>
                    </a:moveTo>
                    <a:cubicBezTo>
                      <a:pt x="5467" y="0"/>
                      <a:pt x="3759" y="681"/>
                      <a:pt x="2477" y="1963"/>
                    </a:cubicBezTo>
                    <a:cubicBezTo>
                      <a:pt x="572" y="3868"/>
                      <a:pt x="0" y="6749"/>
                      <a:pt x="1036" y="9237"/>
                    </a:cubicBezTo>
                    <a:cubicBezTo>
                      <a:pt x="2056" y="11729"/>
                      <a:pt x="4483" y="13357"/>
                      <a:pt x="7174" y="13357"/>
                    </a:cubicBezTo>
                    <a:cubicBezTo>
                      <a:pt x="7184" y="13357"/>
                      <a:pt x="7194" y="13357"/>
                      <a:pt x="7204" y="13357"/>
                    </a:cubicBezTo>
                    <a:cubicBezTo>
                      <a:pt x="10895" y="13357"/>
                      <a:pt x="13871" y="10369"/>
                      <a:pt x="13883" y="6690"/>
                    </a:cubicBezTo>
                    <a:cubicBezTo>
                      <a:pt x="13883" y="3987"/>
                      <a:pt x="12252" y="1546"/>
                      <a:pt x="9752" y="510"/>
                    </a:cubicBezTo>
                    <a:cubicBezTo>
                      <a:pt x="8927" y="167"/>
                      <a:pt x="8062" y="0"/>
                      <a:pt x="720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39"/>
              <p:cNvSpPr/>
              <p:nvPr/>
            </p:nvSpPr>
            <p:spPr>
              <a:xfrm>
                <a:off x="3929624" y="4713511"/>
                <a:ext cx="354127" cy="341037"/>
              </a:xfrm>
              <a:custGeom>
                <a:avLst/>
                <a:gdLst/>
                <a:ahLst/>
                <a:cxnLst/>
                <a:rect l="l" t="t" r="r" b="b"/>
                <a:pathLst>
                  <a:path w="11038" h="10630" extrusionOk="0">
                    <a:moveTo>
                      <a:pt x="5728" y="200"/>
                    </a:moveTo>
                    <a:cubicBezTo>
                      <a:pt x="8549" y="200"/>
                      <a:pt x="10835" y="2486"/>
                      <a:pt x="10835" y="5308"/>
                    </a:cubicBezTo>
                    <a:cubicBezTo>
                      <a:pt x="10835" y="7379"/>
                      <a:pt x="9597" y="9249"/>
                      <a:pt x="7680" y="10034"/>
                    </a:cubicBezTo>
                    <a:cubicBezTo>
                      <a:pt x="7048" y="10299"/>
                      <a:pt x="6384" y="10427"/>
                      <a:pt x="5725" y="10427"/>
                    </a:cubicBezTo>
                    <a:cubicBezTo>
                      <a:pt x="4395" y="10427"/>
                      <a:pt x="3087" y="9906"/>
                      <a:pt x="2108" y="8927"/>
                    </a:cubicBezTo>
                    <a:cubicBezTo>
                      <a:pt x="644" y="7463"/>
                      <a:pt x="215" y="5272"/>
                      <a:pt x="1001" y="3355"/>
                    </a:cubicBezTo>
                    <a:cubicBezTo>
                      <a:pt x="1799" y="1450"/>
                      <a:pt x="3656" y="200"/>
                      <a:pt x="5728" y="200"/>
                    </a:cubicBezTo>
                    <a:close/>
                    <a:moveTo>
                      <a:pt x="5739" y="0"/>
                    </a:moveTo>
                    <a:cubicBezTo>
                      <a:pt x="4353" y="0"/>
                      <a:pt x="2991" y="543"/>
                      <a:pt x="1977" y="1557"/>
                    </a:cubicBezTo>
                    <a:cubicBezTo>
                      <a:pt x="453" y="3081"/>
                      <a:pt x="1" y="5367"/>
                      <a:pt x="822" y="7344"/>
                    </a:cubicBezTo>
                    <a:cubicBezTo>
                      <a:pt x="1644" y="9332"/>
                      <a:pt x="3584" y="10618"/>
                      <a:pt x="5728" y="10630"/>
                    </a:cubicBezTo>
                    <a:cubicBezTo>
                      <a:pt x="8657" y="10618"/>
                      <a:pt x="11038" y="8248"/>
                      <a:pt x="11038" y="5308"/>
                    </a:cubicBezTo>
                    <a:cubicBezTo>
                      <a:pt x="11038" y="3164"/>
                      <a:pt x="9740" y="1224"/>
                      <a:pt x="7764" y="402"/>
                    </a:cubicBezTo>
                    <a:cubicBezTo>
                      <a:pt x="7108" y="132"/>
                      <a:pt x="6421" y="0"/>
                      <a:pt x="57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39"/>
              <p:cNvSpPr/>
              <p:nvPr/>
            </p:nvSpPr>
            <p:spPr>
              <a:xfrm>
                <a:off x="3944158" y="4757208"/>
                <a:ext cx="295672" cy="253420"/>
              </a:xfrm>
              <a:custGeom>
                <a:avLst/>
                <a:gdLst/>
                <a:ahLst/>
                <a:cxnLst/>
                <a:rect l="l" t="t" r="r" b="b"/>
                <a:pathLst>
                  <a:path w="9216" h="7899" extrusionOk="0">
                    <a:moveTo>
                      <a:pt x="5275" y="207"/>
                    </a:moveTo>
                    <a:cubicBezTo>
                      <a:pt x="7346" y="207"/>
                      <a:pt x="9013" y="1886"/>
                      <a:pt x="9013" y="3958"/>
                    </a:cubicBezTo>
                    <a:cubicBezTo>
                      <a:pt x="9013" y="6213"/>
                      <a:pt x="7172" y="7705"/>
                      <a:pt x="5247" y="7705"/>
                    </a:cubicBezTo>
                    <a:cubicBezTo>
                      <a:pt x="4326" y="7705"/>
                      <a:pt x="3386" y="7363"/>
                      <a:pt x="2620" y="6601"/>
                    </a:cubicBezTo>
                    <a:cubicBezTo>
                      <a:pt x="262" y="4243"/>
                      <a:pt x="1941" y="207"/>
                      <a:pt x="5275" y="207"/>
                    </a:cubicBezTo>
                    <a:close/>
                    <a:moveTo>
                      <a:pt x="5243" y="0"/>
                    </a:moveTo>
                    <a:cubicBezTo>
                      <a:pt x="4275" y="0"/>
                      <a:pt x="3289" y="359"/>
                      <a:pt x="2489" y="1160"/>
                    </a:cubicBezTo>
                    <a:cubicBezTo>
                      <a:pt x="0" y="3648"/>
                      <a:pt x="1762" y="7898"/>
                      <a:pt x="5275" y="7898"/>
                    </a:cubicBezTo>
                    <a:cubicBezTo>
                      <a:pt x="7453" y="7887"/>
                      <a:pt x="9216" y="6124"/>
                      <a:pt x="9216" y="3958"/>
                    </a:cubicBezTo>
                    <a:cubicBezTo>
                      <a:pt x="9216" y="1573"/>
                      <a:pt x="7269" y="0"/>
                      <a:pt x="52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39"/>
              <p:cNvSpPr/>
              <p:nvPr/>
            </p:nvSpPr>
            <p:spPr>
              <a:xfrm>
                <a:off x="4002965" y="4801193"/>
                <a:ext cx="192944" cy="165514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59" extrusionOk="0">
                    <a:moveTo>
                      <a:pt x="3442" y="205"/>
                    </a:moveTo>
                    <a:cubicBezTo>
                      <a:pt x="4751" y="205"/>
                      <a:pt x="5811" y="1265"/>
                      <a:pt x="5823" y="2587"/>
                    </a:cubicBezTo>
                    <a:cubicBezTo>
                      <a:pt x="5823" y="4014"/>
                      <a:pt x="4643" y="4961"/>
                      <a:pt x="3419" y="4961"/>
                    </a:cubicBezTo>
                    <a:cubicBezTo>
                      <a:pt x="2836" y="4961"/>
                      <a:pt x="2243" y="4746"/>
                      <a:pt x="1763" y="4265"/>
                    </a:cubicBezTo>
                    <a:cubicBezTo>
                      <a:pt x="263" y="2765"/>
                      <a:pt x="1322" y="205"/>
                      <a:pt x="3442" y="205"/>
                    </a:cubicBezTo>
                    <a:close/>
                    <a:moveTo>
                      <a:pt x="3422" y="1"/>
                    </a:moveTo>
                    <a:cubicBezTo>
                      <a:pt x="2789" y="1"/>
                      <a:pt x="2144" y="237"/>
                      <a:pt x="1620" y="765"/>
                    </a:cubicBezTo>
                    <a:cubicBezTo>
                      <a:pt x="1" y="2384"/>
                      <a:pt x="1144" y="5158"/>
                      <a:pt x="3442" y="5158"/>
                    </a:cubicBezTo>
                    <a:cubicBezTo>
                      <a:pt x="4858" y="5158"/>
                      <a:pt x="6013" y="4003"/>
                      <a:pt x="6013" y="2587"/>
                    </a:cubicBezTo>
                    <a:cubicBezTo>
                      <a:pt x="6013" y="1032"/>
                      <a:pt x="4744" y="1"/>
                      <a:pt x="34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39"/>
              <p:cNvSpPr/>
              <p:nvPr/>
            </p:nvSpPr>
            <p:spPr>
              <a:xfrm>
                <a:off x="4061804" y="4845178"/>
                <a:ext cx="90184" cy="77608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2419" extrusionOk="0">
                    <a:moveTo>
                      <a:pt x="1608" y="203"/>
                    </a:moveTo>
                    <a:cubicBezTo>
                      <a:pt x="2167" y="203"/>
                      <a:pt x="2620" y="656"/>
                      <a:pt x="2620" y="1204"/>
                    </a:cubicBezTo>
                    <a:cubicBezTo>
                      <a:pt x="2620" y="1815"/>
                      <a:pt x="2120" y="2220"/>
                      <a:pt x="1601" y="2220"/>
                    </a:cubicBezTo>
                    <a:cubicBezTo>
                      <a:pt x="1351" y="2220"/>
                      <a:pt x="1098" y="2127"/>
                      <a:pt x="893" y="1918"/>
                    </a:cubicBezTo>
                    <a:cubicBezTo>
                      <a:pt x="262" y="1287"/>
                      <a:pt x="703" y="203"/>
                      <a:pt x="1608" y="203"/>
                    </a:cubicBezTo>
                    <a:close/>
                    <a:moveTo>
                      <a:pt x="1597" y="1"/>
                    </a:moveTo>
                    <a:cubicBezTo>
                      <a:pt x="1300" y="1"/>
                      <a:pt x="997" y="111"/>
                      <a:pt x="750" y="358"/>
                    </a:cubicBezTo>
                    <a:cubicBezTo>
                      <a:pt x="0" y="1120"/>
                      <a:pt x="536" y="2418"/>
                      <a:pt x="1608" y="2418"/>
                    </a:cubicBezTo>
                    <a:cubicBezTo>
                      <a:pt x="2274" y="2418"/>
                      <a:pt x="2810" y="1870"/>
                      <a:pt x="2810" y="1216"/>
                    </a:cubicBezTo>
                    <a:cubicBezTo>
                      <a:pt x="2810" y="483"/>
                      <a:pt x="2217" y="1"/>
                      <a:pt x="159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39"/>
              <p:cNvSpPr/>
              <p:nvPr/>
            </p:nvSpPr>
            <p:spPr>
              <a:xfrm>
                <a:off x="3784098" y="4578572"/>
                <a:ext cx="634496" cy="610787"/>
              </a:xfrm>
              <a:custGeom>
                <a:avLst/>
                <a:gdLst/>
                <a:ahLst/>
                <a:cxnLst/>
                <a:rect l="l" t="t" r="r" b="b"/>
                <a:pathLst>
                  <a:path w="19777" h="19038" extrusionOk="0">
                    <a:moveTo>
                      <a:pt x="10264" y="1"/>
                    </a:moveTo>
                    <a:cubicBezTo>
                      <a:pt x="6418" y="1"/>
                      <a:pt x="2941" y="2322"/>
                      <a:pt x="1477" y="5882"/>
                    </a:cubicBezTo>
                    <a:cubicBezTo>
                      <a:pt x="0" y="9430"/>
                      <a:pt x="810" y="13526"/>
                      <a:pt x="3537" y="16253"/>
                    </a:cubicBezTo>
                    <a:cubicBezTo>
                      <a:pt x="5353" y="18069"/>
                      <a:pt x="7788" y="19038"/>
                      <a:pt x="10267" y="19038"/>
                    </a:cubicBezTo>
                    <a:cubicBezTo>
                      <a:pt x="11492" y="19038"/>
                      <a:pt x="12729" y="18801"/>
                      <a:pt x="13907" y="18312"/>
                    </a:cubicBezTo>
                    <a:cubicBezTo>
                      <a:pt x="17455" y="16836"/>
                      <a:pt x="19777" y="13371"/>
                      <a:pt x="19777" y="9514"/>
                    </a:cubicBezTo>
                    <a:cubicBezTo>
                      <a:pt x="19777" y="4263"/>
                      <a:pt x="15514" y="1"/>
                      <a:pt x="1026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71" name="Google Shape;1671;p39"/>
            <p:cNvSpPr/>
            <p:nvPr/>
          </p:nvSpPr>
          <p:spPr>
            <a:xfrm>
              <a:off x="713232" y="791782"/>
              <a:ext cx="600900" cy="1289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2" name="Google Shape;1672;p39"/>
          <p:cNvGrpSpPr/>
          <p:nvPr/>
        </p:nvGrpSpPr>
        <p:grpSpPr>
          <a:xfrm rot="-5400000" flipH="1">
            <a:off x="8380837" y="4329261"/>
            <a:ext cx="588555" cy="677357"/>
            <a:chOff x="8369505" y="4354255"/>
            <a:chExt cx="588555" cy="677357"/>
          </a:xfrm>
        </p:grpSpPr>
        <p:sp>
          <p:nvSpPr>
            <p:cNvPr id="1673" name="Google Shape;1673;p39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39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39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39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39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39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39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39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39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39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39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39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39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39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39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39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39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0" name="Google Shape;1690;p39"/>
          <p:cNvGrpSpPr/>
          <p:nvPr/>
        </p:nvGrpSpPr>
        <p:grpSpPr>
          <a:xfrm rot="-5400000">
            <a:off x="8206316" y="4199070"/>
            <a:ext cx="937621" cy="937730"/>
            <a:chOff x="-9" y="1693952"/>
            <a:chExt cx="3445869" cy="3446269"/>
          </a:xfrm>
        </p:grpSpPr>
        <p:sp>
          <p:nvSpPr>
            <p:cNvPr id="1691" name="Google Shape;1691;p39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39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39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4" name="Google Shape;1694;p39"/>
          <p:cNvSpPr/>
          <p:nvPr/>
        </p:nvSpPr>
        <p:spPr>
          <a:xfrm rot="-5400000">
            <a:off x="6907432" y="4600677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39"/>
          <p:cNvSpPr/>
          <p:nvPr/>
        </p:nvSpPr>
        <p:spPr>
          <a:xfrm>
            <a:off x="6836067" y="250255"/>
            <a:ext cx="180477" cy="180454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96" name="Google Shape;1696;p39"/>
          <p:cNvGrpSpPr/>
          <p:nvPr/>
        </p:nvGrpSpPr>
        <p:grpSpPr>
          <a:xfrm rot="-5400000">
            <a:off x="7034506" y="4756557"/>
            <a:ext cx="135900" cy="390284"/>
            <a:chOff x="179009" y="2072968"/>
            <a:chExt cx="190870" cy="548151"/>
          </a:xfrm>
        </p:grpSpPr>
        <p:sp>
          <p:nvSpPr>
            <p:cNvPr id="1697" name="Google Shape;1697;p39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39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9" name="Google Shape;1699;p39"/>
          <p:cNvGrpSpPr/>
          <p:nvPr/>
        </p:nvGrpSpPr>
        <p:grpSpPr>
          <a:xfrm rot="-5400000">
            <a:off x="8302924" y="3314211"/>
            <a:ext cx="588555" cy="677357"/>
            <a:chOff x="8369505" y="4354255"/>
            <a:chExt cx="588555" cy="677357"/>
          </a:xfrm>
        </p:grpSpPr>
        <p:sp>
          <p:nvSpPr>
            <p:cNvPr id="1700" name="Google Shape;1700;p39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39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39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39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39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39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39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39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39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39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39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39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39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39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39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39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39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17" name="Google Shape;1717;p39"/>
          <p:cNvCxnSpPr/>
          <p:nvPr/>
        </p:nvCxnSpPr>
        <p:spPr>
          <a:xfrm>
            <a:off x="6725074" y="6751"/>
            <a:ext cx="0" cy="513660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8" name="Google Shape;1718;p39"/>
          <p:cNvSpPr/>
          <p:nvPr/>
        </p:nvSpPr>
        <p:spPr>
          <a:xfrm>
            <a:off x="0" y="4795200"/>
            <a:ext cx="6725100" cy="34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_AND_TWO_COLUMNS_1_1_3"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0" name="Google Shape;1720;p40"/>
          <p:cNvGrpSpPr/>
          <p:nvPr/>
        </p:nvGrpSpPr>
        <p:grpSpPr>
          <a:xfrm>
            <a:off x="2633235" y="2383669"/>
            <a:ext cx="1372189" cy="1372189"/>
            <a:chOff x="2633235" y="2383669"/>
            <a:chExt cx="1372189" cy="1372189"/>
          </a:xfrm>
        </p:grpSpPr>
        <p:sp>
          <p:nvSpPr>
            <p:cNvPr id="1721" name="Google Shape;1721;p40"/>
            <p:cNvSpPr/>
            <p:nvPr/>
          </p:nvSpPr>
          <p:spPr>
            <a:xfrm>
              <a:off x="2633235" y="2383669"/>
              <a:ext cx="1372189" cy="1372189"/>
            </a:xfrm>
            <a:custGeom>
              <a:avLst/>
              <a:gdLst/>
              <a:ahLst/>
              <a:cxnLst/>
              <a:rect l="l" t="t" r="r" b="b"/>
              <a:pathLst>
                <a:path w="42804" h="42804" extrusionOk="0">
                  <a:moveTo>
                    <a:pt x="21396" y="179"/>
                  </a:moveTo>
                  <a:cubicBezTo>
                    <a:pt x="33100" y="179"/>
                    <a:pt x="42613" y="9704"/>
                    <a:pt x="42613" y="21396"/>
                  </a:cubicBezTo>
                  <a:cubicBezTo>
                    <a:pt x="42613" y="33100"/>
                    <a:pt x="33100" y="42613"/>
                    <a:pt x="21396" y="42613"/>
                  </a:cubicBezTo>
                  <a:cubicBezTo>
                    <a:pt x="9704" y="42613"/>
                    <a:pt x="191" y="33100"/>
                    <a:pt x="191" y="21396"/>
                  </a:cubicBezTo>
                  <a:cubicBezTo>
                    <a:pt x="191" y="9704"/>
                    <a:pt x="9704" y="179"/>
                    <a:pt x="21396" y="179"/>
                  </a:cubicBezTo>
                  <a:close/>
                  <a:moveTo>
                    <a:pt x="21396" y="0"/>
                  </a:moveTo>
                  <a:cubicBezTo>
                    <a:pt x="9597" y="0"/>
                    <a:pt x="0" y="9597"/>
                    <a:pt x="0" y="21396"/>
                  </a:cubicBezTo>
                  <a:cubicBezTo>
                    <a:pt x="0" y="33195"/>
                    <a:pt x="9597" y="42803"/>
                    <a:pt x="21396" y="42803"/>
                  </a:cubicBezTo>
                  <a:cubicBezTo>
                    <a:pt x="33207" y="42803"/>
                    <a:pt x="42803" y="33195"/>
                    <a:pt x="42803" y="21396"/>
                  </a:cubicBezTo>
                  <a:cubicBezTo>
                    <a:pt x="42803" y="9597"/>
                    <a:pt x="33207" y="0"/>
                    <a:pt x="21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0"/>
            <p:cNvSpPr/>
            <p:nvPr/>
          </p:nvSpPr>
          <p:spPr>
            <a:xfrm>
              <a:off x="2674076" y="2424126"/>
              <a:ext cx="1290507" cy="1290891"/>
            </a:xfrm>
            <a:custGeom>
              <a:avLst/>
              <a:gdLst/>
              <a:ahLst/>
              <a:cxnLst/>
              <a:rect l="l" t="t" r="r" b="b"/>
              <a:pathLst>
                <a:path w="40256" h="40268" extrusionOk="0">
                  <a:moveTo>
                    <a:pt x="20122" y="191"/>
                  </a:moveTo>
                  <a:cubicBezTo>
                    <a:pt x="31123" y="191"/>
                    <a:pt x="40077" y="9144"/>
                    <a:pt x="40077" y="20134"/>
                  </a:cubicBezTo>
                  <a:cubicBezTo>
                    <a:pt x="40077" y="31135"/>
                    <a:pt x="31123" y="40089"/>
                    <a:pt x="20122" y="40089"/>
                  </a:cubicBezTo>
                  <a:cubicBezTo>
                    <a:pt x="9132" y="40089"/>
                    <a:pt x="179" y="31135"/>
                    <a:pt x="179" y="20134"/>
                  </a:cubicBezTo>
                  <a:cubicBezTo>
                    <a:pt x="179" y="9144"/>
                    <a:pt x="9132" y="191"/>
                    <a:pt x="20122" y="191"/>
                  </a:cubicBezTo>
                  <a:close/>
                  <a:moveTo>
                    <a:pt x="20122" y="0"/>
                  </a:moveTo>
                  <a:cubicBezTo>
                    <a:pt x="9025" y="0"/>
                    <a:pt x="0" y="9037"/>
                    <a:pt x="0" y="20134"/>
                  </a:cubicBezTo>
                  <a:cubicBezTo>
                    <a:pt x="0" y="31242"/>
                    <a:pt x="9025" y="40267"/>
                    <a:pt x="20122" y="40267"/>
                  </a:cubicBezTo>
                  <a:cubicBezTo>
                    <a:pt x="31230" y="40267"/>
                    <a:pt x="40255" y="31242"/>
                    <a:pt x="40255" y="20134"/>
                  </a:cubicBezTo>
                  <a:cubicBezTo>
                    <a:pt x="40255" y="9037"/>
                    <a:pt x="31230" y="0"/>
                    <a:pt x="20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0"/>
            <p:cNvSpPr/>
            <p:nvPr/>
          </p:nvSpPr>
          <p:spPr>
            <a:xfrm>
              <a:off x="2666799" y="2464935"/>
              <a:ext cx="1257327" cy="1209626"/>
            </a:xfrm>
            <a:custGeom>
              <a:avLst/>
              <a:gdLst/>
              <a:ahLst/>
              <a:cxnLst/>
              <a:rect l="l" t="t" r="r" b="b"/>
              <a:pathLst>
                <a:path w="39221" h="37733" extrusionOk="0">
                  <a:moveTo>
                    <a:pt x="20349" y="180"/>
                  </a:moveTo>
                  <a:cubicBezTo>
                    <a:pt x="30671" y="192"/>
                    <a:pt x="39030" y="8550"/>
                    <a:pt x="39042" y="18861"/>
                  </a:cubicBezTo>
                  <a:cubicBezTo>
                    <a:pt x="39030" y="26421"/>
                    <a:pt x="34481" y="33232"/>
                    <a:pt x="27504" y="36125"/>
                  </a:cubicBezTo>
                  <a:cubicBezTo>
                    <a:pt x="25196" y="37082"/>
                    <a:pt x="22772" y="37547"/>
                    <a:pt x="20367" y="37547"/>
                  </a:cubicBezTo>
                  <a:cubicBezTo>
                    <a:pt x="15504" y="37547"/>
                    <a:pt x="10722" y="35646"/>
                    <a:pt x="7145" y="32077"/>
                  </a:cubicBezTo>
                  <a:cubicBezTo>
                    <a:pt x="1799" y="26731"/>
                    <a:pt x="203" y="18694"/>
                    <a:pt x="3097" y="11717"/>
                  </a:cubicBezTo>
                  <a:cubicBezTo>
                    <a:pt x="5990" y="4740"/>
                    <a:pt x="12800" y="180"/>
                    <a:pt x="20349" y="180"/>
                  </a:cubicBezTo>
                  <a:close/>
                  <a:moveTo>
                    <a:pt x="20355" y="0"/>
                  </a:moveTo>
                  <a:cubicBezTo>
                    <a:pt x="15446" y="0"/>
                    <a:pt x="10620" y="1919"/>
                    <a:pt x="7014" y="5526"/>
                  </a:cubicBezTo>
                  <a:cubicBezTo>
                    <a:pt x="1620" y="10919"/>
                    <a:pt x="1" y="19039"/>
                    <a:pt x="2930" y="26088"/>
                  </a:cubicBezTo>
                  <a:cubicBezTo>
                    <a:pt x="5847" y="33136"/>
                    <a:pt x="12729" y="37732"/>
                    <a:pt x="20349" y="37732"/>
                  </a:cubicBezTo>
                  <a:cubicBezTo>
                    <a:pt x="30767" y="37720"/>
                    <a:pt x="39208" y="29279"/>
                    <a:pt x="39220" y="18861"/>
                  </a:cubicBezTo>
                  <a:cubicBezTo>
                    <a:pt x="39220" y="11241"/>
                    <a:pt x="34624" y="4359"/>
                    <a:pt x="27576" y="1442"/>
                  </a:cubicBezTo>
                  <a:cubicBezTo>
                    <a:pt x="25240" y="472"/>
                    <a:pt x="22787" y="0"/>
                    <a:pt x="203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40"/>
            <p:cNvSpPr/>
            <p:nvPr/>
          </p:nvSpPr>
          <p:spPr>
            <a:xfrm>
              <a:off x="2710718" y="2505584"/>
              <a:ext cx="1172567" cy="1128135"/>
            </a:xfrm>
            <a:custGeom>
              <a:avLst/>
              <a:gdLst/>
              <a:ahLst/>
              <a:cxnLst/>
              <a:rect l="l" t="t" r="r" b="b"/>
              <a:pathLst>
                <a:path w="36577" h="35191" extrusionOk="0">
                  <a:moveTo>
                    <a:pt x="18979" y="186"/>
                  </a:moveTo>
                  <a:cubicBezTo>
                    <a:pt x="28599" y="198"/>
                    <a:pt x="36386" y="7985"/>
                    <a:pt x="36398" y="17593"/>
                  </a:cubicBezTo>
                  <a:cubicBezTo>
                    <a:pt x="36398" y="24641"/>
                    <a:pt x="32159" y="30987"/>
                    <a:pt x="25646" y="33678"/>
                  </a:cubicBezTo>
                  <a:cubicBezTo>
                    <a:pt x="23491" y="34574"/>
                    <a:pt x="21228" y="35010"/>
                    <a:pt x="18983" y="35010"/>
                  </a:cubicBezTo>
                  <a:cubicBezTo>
                    <a:pt x="14455" y="35010"/>
                    <a:pt x="10003" y="33239"/>
                    <a:pt x="6668" y="29904"/>
                  </a:cubicBezTo>
                  <a:cubicBezTo>
                    <a:pt x="1691" y="24927"/>
                    <a:pt x="203" y="17438"/>
                    <a:pt x="2893" y="10937"/>
                  </a:cubicBezTo>
                  <a:cubicBezTo>
                    <a:pt x="5596" y="4425"/>
                    <a:pt x="11942" y="186"/>
                    <a:pt x="18979" y="186"/>
                  </a:cubicBezTo>
                  <a:close/>
                  <a:moveTo>
                    <a:pt x="18991" y="0"/>
                  </a:moveTo>
                  <a:cubicBezTo>
                    <a:pt x="14410" y="0"/>
                    <a:pt x="9906" y="1790"/>
                    <a:pt x="6537" y="5151"/>
                  </a:cubicBezTo>
                  <a:cubicBezTo>
                    <a:pt x="1512" y="10187"/>
                    <a:pt x="0" y="17760"/>
                    <a:pt x="2727" y="24332"/>
                  </a:cubicBezTo>
                  <a:cubicBezTo>
                    <a:pt x="5453" y="30904"/>
                    <a:pt x="11871" y="35190"/>
                    <a:pt x="18979" y="35190"/>
                  </a:cubicBezTo>
                  <a:cubicBezTo>
                    <a:pt x="28694" y="35178"/>
                    <a:pt x="36564" y="27308"/>
                    <a:pt x="36576" y="17593"/>
                  </a:cubicBezTo>
                  <a:cubicBezTo>
                    <a:pt x="36576" y="10485"/>
                    <a:pt x="32290" y="4067"/>
                    <a:pt x="25718" y="1341"/>
                  </a:cubicBezTo>
                  <a:cubicBezTo>
                    <a:pt x="23542" y="438"/>
                    <a:pt x="21257" y="0"/>
                    <a:pt x="189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40"/>
            <p:cNvSpPr/>
            <p:nvPr/>
          </p:nvSpPr>
          <p:spPr>
            <a:xfrm>
              <a:off x="2754605" y="2546136"/>
              <a:ext cx="1088224" cy="1047126"/>
            </a:xfrm>
            <a:custGeom>
              <a:avLst/>
              <a:gdLst/>
              <a:ahLst/>
              <a:cxnLst/>
              <a:rect l="l" t="t" r="r" b="b"/>
              <a:pathLst>
                <a:path w="33946" h="32664" extrusionOk="0">
                  <a:moveTo>
                    <a:pt x="17610" y="183"/>
                  </a:moveTo>
                  <a:cubicBezTo>
                    <a:pt x="26528" y="195"/>
                    <a:pt x="33755" y="7422"/>
                    <a:pt x="33767" y="16328"/>
                  </a:cubicBezTo>
                  <a:cubicBezTo>
                    <a:pt x="33755" y="22864"/>
                    <a:pt x="29826" y="28746"/>
                    <a:pt x="23789" y="31246"/>
                  </a:cubicBezTo>
                  <a:cubicBezTo>
                    <a:pt x="21794" y="32074"/>
                    <a:pt x="19697" y="32477"/>
                    <a:pt x="17617" y="32477"/>
                  </a:cubicBezTo>
                  <a:cubicBezTo>
                    <a:pt x="13415" y="32477"/>
                    <a:pt x="9281" y="30836"/>
                    <a:pt x="6192" y="27746"/>
                  </a:cubicBezTo>
                  <a:cubicBezTo>
                    <a:pt x="1584" y="23126"/>
                    <a:pt x="203" y="16185"/>
                    <a:pt x="2703" y="10149"/>
                  </a:cubicBezTo>
                  <a:cubicBezTo>
                    <a:pt x="5192" y="4124"/>
                    <a:pt x="11085" y="183"/>
                    <a:pt x="17610" y="183"/>
                  </a:cubicBezTo>
                  <a:close/>
                  <a:moveTo>
                    <a:pt x="17621" y="1"/>
                  </a:moveTo>
                  <a:cubicBezTo>
                    <a:pt x="13372" y="1"/>
                    <a:pt x="9195" y="1660"/>
                    <a:pt x="6073" y="4791"/>
                  </a:cubicBezTo>
                  <a:cubicBezTo>
                    <a:pt x="1405" y="9458"/>
                    <a:pt x="0" y="16483"/>
                    <a:pt x="2525" y="22579"/>
                  </a:cubicBezTo>
                  <a:cubicBezTo>
                    <a:pt x="5061" y="28687"/>
                    <a:pt x="11014" y="32663"/>
                    <a:pt x="17610" y="32663"/>
                  </a:cubicBezTo>
                  <a:cubicBezTo>
                    <a:pt x="26623" y="32651"/>
                    <a:pt x="33933" y="25341"/>
                    <a:pt x="33945" y="16328"/>
                  </a:cubicBezTo>
                  <a:cubicBezTo>
                    <a:pt x="33945" y="9732"/>
                    <a:pt x="29968" y="3779"/>
                    <a:pt x="23861" y="1243"/>
                  </a:cubicBezTo>
                  <a:cubicBezTo>
                    <a:pt x="21843" y="407"/>
                    <a:pt x="19723" y="1"/>
                    <a:pt x="176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40"/>
            <p:cNvSpPr/>
            <p:nvPr/>
          </p:nvSpPr>
          <p:spPr>
            <a:xfrm>
              <a:off x="2798492" y="2586914"/>
              <a:ext cx="1003496" cy="965508"/>
            </a:xfrm>
            <a:custGeom>
              <a:avLst/>
              <a:gdLst/>
              <a:ahLst/>
              <a:cxnLst/>
              <a:rect l="l" t="t" r="r" b="b"/>
              <a:pathLst>
                <a:path w="31303" h="30118" extrusionOk="0">
                  <a:moveTo>
                    <a:pt x="16241" y="185"/>
                  </a:moveTo>
                  <a:cubicBezTo>
                    <a:pt x="24456" y="197"/>
                    <a:pt x="31112" y="6852"/>
                    <a:pt x="31124" y="15056"/>
                  </a:cubicBezTo>
                  <a:cubicBezTo>
                    <a:pt x="31124" y="21080"/>
                    <a:pt x="27504" y="26510"/>
                    <a:pt x="21944" y="28808"/>
                  </a:cubicBezTo>
                  <a:cubicBezTo>
                    <a:pt x="20105" y="29568"/>
                    <a:pt x="18173" y="29937"/>
                    <a:pt x="16257" y="29937"/>
                  </a:cubicBezTo>
                  <a:cubicBezTo>
                    <a:pt x="12382" y="29937"/>
                    <a:pt x="8572" y="28425"/>
                    <a:pt x="5728" y="25581"/>
                  </a:cubicBezTo>
                  <a:cubicBezTo>
                    <a:pt x="1477" y="21330"/>
                    <a:pt x="203" y="14925"/>
                    <a:pt x="2501" y="9365"/>
                  </a:cubicBezTo>
                  <a:cubicBezTo>
                    <a:pt x="4799" y="3804"/>
                    <a:pt x="10228" y="185"/>
                    <a:pt x="16241" y="185"/>
                  </a:cubicBezTo>
                  <a:close/>
                  <a:moveTo>
                    <a:pt x="16247" y="0"/>
                  </a:moveTo>
                  <a:cubicBezTo>
                    <a:pt x="12329" y="0"/>
                    <a:pt x="8478" y="1530"/>
                    <a:pt x="5597" y="4412"/>
                  </a:cubicBezTo>
                  <a:cubicBezTo>
                    <a:pt x="1287" y="8722"/>
                    <a:pt x="1" y="15199"/>
                    <a:pt x="2334" y="20818"/>
                  </a:cubicBezTo>
                  <a:cubicBezTo>
                    <a:pt x="4668" y="26450"/>
                    <a:pt x="10157" y="30117"/>
                    <a:pt x="16241" y="30117"/>
                  </a:cubicBezTo>
                  <a:cubicBezTo>
                    <a:pt x="24563" y="30117"/>
                    <a:pt x="31302" y="23378"/>
                    <a:pt x="31302" y="15056"/>
                  </a:cubicBezTo>
                  <a:cubicBezTo>
                    <a:pt x="31302" y="8972"/>
                    <a:pt x="27635" y="3471"/>
                    <a:pt x="22015" y="1149"/>
                  </a:cubicBezTo>
                  <a:cubicBezTo>
                    <a:pt x="20149" y="376"/>
                    <a:pt x="18190" y="0"/>
                    <a:pt x="16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0"/>
            <p:cNvSpPr/>
            <p:nvPr/>
          </p:nvSpPr>
          <p:spPr>
            <a:xfrm>
              <a:off x="2842378" y="2627530"/>
              <a:ext cx="919153" cy="884434"/>
            </a:xfrm>
            <a:custGeom>
              <a:avLst/>
              <a:gdLst/>
              <a:ahLst/>
              <a:cxnLst/>
              <a:rect l="l" t="t" r="r" b="b"/>
              <a:pathLst>
                <a:path w="28672" h="27589" extrusionOk="0">
                  <a:moveTo>
                    <a:pt x="14872" y="180"/>
                  </a:moveTo>
                  <a:cubicBezTo>
                    <a:pt x="22397" y="192"/>
                    <a:pt x="28481" y="6276"/>
                    <a:pt x="28493" y="13789"/>
                  </a:cubicBezTo>
                  <a:cubicBezTo>
                    <a:pt x="28493" y="19301"/>
                    <a:pt x="25171" y="24266"/>
                    <a:pt x="20087" y="26374"/>
                  </a:cubicBezTo>
                  <a:cubicBezTo>
                    <a:pt x="18404" y="27071"/>
                    <a:pt x="16637" y="27410"/>
                    <a:pt x="14884" y="27410"/>
                  </a:cubicBezTo>
                  <a:cubicBezTo>
                    <a:pt x="11340" y="27410"/>
                    <a:pt x="7856" y="26026"/>
                    <a:pt x="5252" y="23421"/>
                  </a:cubicBezTo>
                  <a:cubicBezTo>
                    <a:pt x="1358" y="19528"/>
                    <a:pt x="191" y="13670"/>
                    <a:pt x="2299" y="8586"/>
                  </a:cubicBezTo>
                  <a:cubicBezTo>
                    <a:pt x="4406" y="3502"/>
                    <a:pt x="9371" y="180"/>
                    <a:pt x="14872" y="180"/>
                  </a:cubicBezTo>
                  <a:close/>
                  <a:moveTo>
                    <a:pt x="14884" y="1"/>
                  </a:moveTo>
                  <a:cubicBezTo>
                    <a:pt x="11294" y="1"/>
                    <a:pt x="7765" y="1401"/>
                    <a:pt x="5121" y="4038"/>
                  </a:cubicBezTo>
                  <a:cubicBezTo>
                    <a:pt x="1180" y="7991"/>
                    <a:pt x="1" y="13920"/>
                    <a:pt x="2132" y="19075"/>
                  </a:cubicBezTo>
                  <a:cubicBezTo>
                    <a:pt x="4263" y="24231"/>
                    <a:pt x="9300" y="27588"/>
                    <a:pt x="14872" y="27588"/>
                  </a:cubicBezTo>
                  <a:cubicBezTo>
                    <a:pt x="22492" y="27576"/>
                    <a:pt x="28659" y="21409"/>
                    <a:pt x="28671" y="13789"/>
                  </a:cubicBezTo>
                  <a:cubicBezTo>
                    <a:pt x="28671" y="8217"/>
                    <a:pt x="25314" y="3180"/>
                    <a:pt x="20158" y="1049"/>
                  </a:cubicBezTo>
                  <a:cubicBezTo>
                    <a:pt x="18452" y="344"/>
                    <a:pt x="16660" y="1"/>
                    <a:pt x="14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0"/>
            <p:cNvSpPr/>
            <p:nvPr/>
          </p:nvSpPr>
          <p:spPr>
            <a:xfrm>
              <a:off x="2886297" y="2668179"/>
              <a:ext cx="834777" cy="802944"/>
            </a:xfrm>
            <a:custGeom>
              <a:avLst/>
              <a:gdLst/>
              <a:ahLst/>
              <a:cxnLst/>
              <a:rect l="l" t="t" r="r" b="b"/>
              <a:pathLst>
                <a:path w="26040" h="25047" extrusionOk="0">
                  <a:moveTo>
                    <a:pt x="13502" y="186"/>
                  </a:moveTo>
                  <a:cubicBezTo>
                    <a:pt x="20324" y="186"/>
                    <a:pt x="25849" y="5710"/>
                    <a:pt x="25849" y="12521"/>
                  </a:cubicBezTo>
                  <a:cubicBezTo>
                    <a:pt x="25849" y="17521"/>
                    <a:pt x="22848" y="22022"/>
                    <a:pt x="18229" y="23927"/>
                  </a:cubicBezTo>
                  <a:cubicBezTo>
                    <a:pt x="16702" y="24562"/>
                    <a:pt x="15099" y="24870"/>
                    <a:pt x="13509" y="24870"/>
                  </a:cubicBezTo>
                  <a:cubicBezTo>
                    <a:pt x="10299" y="24870"/>
                    <a:pt x="7143" y="23613"/>
                    <a:pt x="4786" y="21248"/>
                  </a:cubicBezTo>
                  <a:cubicBezTo>
                    <a:pt x="1250" y="17724"/>
                    <a:pt x="191" y="12414"/>
                    <a:pt x="2107" y="7806"/>
                  </a:cubicBezTo>
                  <a:cubicBezTo>
                    <a:pt x="4012" y="3186"/>
                    <a:pt x="8513" y="186"/>
                    <a:pt x="13502" y="186"/>
                  </a:cubicBezTo>
                  <a:close/>
                  <a:moveTo>
                    <a:pt x="13520" y="1"/>
                  </a:moveTo>
                  <a:cubicBezTo>
                    <a:pt x="10260" y="1"/>
                    <a:pt x="7055" y="1271"/>
                    <a:pt x="4655" y="3663"/>
                  </a:cubicBezTo>
                  <a:cubicBezTo>
                    <a:pt x="1072" y="7246"/>
                    <a:pt x="0" y="12640"/>
                    <a:pt x="1929" y="17319"/>
                  </a:cubicBezTo>
                  <a:cubicBezTo>
                    <a:pt x="3870" y="21998"/>
                    <a:pt x="8442" y="25046"/>
                    <a:pt x="13502" y="25046"/>
                  </a:cubicBezTo>
                  <a:cubicBezTo>
                    <a:pt x="20419" y="25046"/>
                    <a:pt x="26027" y="19438"/>
                    <a:pt x="26039" y="12521"/>
                  </a:cubicBezTo>
                  <a:cubicBezTo>
                    <a:pt x="26039" y="7461"/>
                    <a:pt x="22979" y="2889"/>
                    <a:pt x="18300" y="948"/>
                  </a:cubicBezTo>
                  <a:cubicBezTo>
                    <a:pt x="16753" y="310"/>
                    <a:pt x="15130" y="1"/>
                    <a:pt x="13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0"/>
            <p:cNvSpPr/>
            <p:nvPr/>
          </p:nvSpPr>
          <p:spPr>
            <a:xfrm>
              <a:off x="2930184" y="2708700"/>
              <a:ext cx="750049" cy="721967"/>
            </a:xfrm>
            <a:custGeom>
              <a:avLst/>
              <a:gdLst/>
              <a:ahLst/>
              <a:cxnLst/>
              <a:rect l="l" t="t" r="r" b="b"/>
              <a:pathLst>
                <a:path w="23397" h="22521" extrusionOk="0">
                  <a:moveTo>
                    <a:pt x="12133" y="184"/>
                  </a:moveTo>
                  <a:cubicBezTo>
                    <a:pt x="18253" y="196"/>
                    <a:pt x="23206" y="5149"/>
                    <a:pt x="23217" y="11257"/>
                  </a:cubicBezTo>
                  <a:cubicBezTo>
                    <a:pt x="23217" y="15746"/>
                    <a:pt x="20515" y="19782"/>
                    <a:pt x="16371" y="21496"/>
                  </a:cubicBezTo>
                  <a:cubicBezTo>
                    <a:pt x="15005" y="22063"/>
                    <a:pt x="13570" y="22339"/>
                    <a:pt x="12146" y="22339"/>
                  </a:cubicBezTo>
                  <a:cubicBezTo>
                    <a:pt x="9264" y="22339"/>
                    <a:pt x="6430" y="21211"/>
                    <a:pt x="4310" y="19091"/>
                  </a:cubicBezTo>
                  <a:cubicBezTo>
                    <a:pt x="1143" y="15924"/>
                    <a:pt x="191" y="11162"/>
                    <a:pt x="1905" y="7018"/>
                  </a:cubicBezTo>
                  <a:cubicBezTo>
                    <a:pt x="3620" y="2887"/>
                    <a:pt x="7656" y="184"/>
                    <a:pt x="12133" y="184"/>
                  </a:cubicBezTo>
                  <a:close/>
                  <a:moveTo>
                    <a:pt x="12134" y="1"/>
                  </a:moveTo>
                  <a:cubicBezTo>
                    <a:pt x="9206" y="1"/>
                    <a:pt x="6328" y="1147"/>
                    <a:pt x="4179" y="3304"/>
                  </a:cubicBezTo>
                  <a:cubicBezTo>
                    <a:pt x="953" y="6518"/>
                    <a:pt x="0" y="11364"/>
                    <a:pt x="1739" y="15567"/>
                  </a:cubicBezTo>
                  <a:cubicBezTo>
                    <a:pt x="3477" y="19782"/>
                    <a:pt x="7585" y="22520"/>
                    <a:pt x="12133" y="22520"/>
                  </a:cubicBezTo>
                  <a:cubicBezTo>
                    <a:pt x="18348" y="22508"/>
                    <a:pt x="23384" y="17472"/>
                    <a:pt x="23396" y="11257"/>
                  </a:cubicBezTo>
                  <a:cubicBezTo>
                    <a:pt x="23396" y="6709"/>
                    <a:pt x="20658" y="2601"/>
                    <a:pt x="16443" y="863"/>
                  </a:cubicBezTo>
                  <a:cubicBezTo>
                    <a:pt x="15049" y="282"/>
                    <a:pt x="13585" y="1"/>
                    <a:pt x="121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0"/>
            <p:cNvSpPr/>
            <p:nvPr/>
          </p:nvSpPr>
          <p:spPr>
            <a:xfrm>
              <a:off x="2973686" y="2749349"/>
              <a:ext cx="666059" cy="640861"/>
            </a:xfrm>
            <a:custGeom>
              <a:avLst/>
              <a:gdLst/>
              <a:ahLst/>
              <a:cxnLst/>
              <a:rect l="l" t="t" r="r" b="b"/>
              <a:pathLst>
                <a:path w="20777" h="19991" extrusionOk="0">
                  <a:moveTo>
                    <a:pt x="10776" y="190"/>
                  </a:moveTo>
                  <a:cubicBezTo>
                    <a:pt x="16193" y="190"/>
                    <a:pt x="20587" y="4583"/>
                    <a:pt x="20587" y="9989"/>
                  </a:cubicBezTo>
                  <a:cubicBezTo>
                    <a:pt x="20587" y="13966"/>
                    <a:pt x="18205" y="17537"/>
                    <a:pt x="14538" y="19050"/>
                  </a:cubicBezTo>
                  <a:cubicBezTo>
                    <a:pt x="13323" y="19554"/>
                    <a:pt x="12049" y="19799"/>
                    <a:pt x="10785" y="19799"/>
                  </a:cubicBezTo>
                  <a:cubicBezTo>
                    <a:pt x="8233" y="19799"/>
                    <a:pt x="5725" y="18801"/>
                    <a:pt x="3846" y="16930"/>
                  </a:cubicBezTo>
                  <a:cubicBezTo>
                    <a:pt x="1036" y="14120"/>
                    <a:pt x="203" y="9906"/>
                    <a:pt x="1715" y="6238"/>
                  </a:cubicBezTo>
                  <a:cubicBezTo>
                    <a:pt x="3239" y="2571"/>
                    <a:pt x="6811" y="190"/>
                    <a:pt x="10776" y="190"/>
                  </a:cubicBezTo>
                  <a:close/>
                  <a:moveTo>
                    <a:pt x="10786" y="0"/>
                  </a:moveTo>
                  <a:cubicBezTo>
                    <a:pt x="8183" y="0"/>
                    <a:pt x="5627" y="1017"/>
                    <a:pt x="3715" y="2928"/>
                  </a:cubicBezTo>
                  <a:cubicBezTo>
                    <a:pt x="858" y="5786"/>
                    <a:pt x="1" y="10084"/>
                    <a:pt x="1548" y="13823"/>
                  </a:cubicBezTo>
                  <a:cubicBezTo>
                    <a:pt x="3096" y="17549"/>
                    <a:pt x="6740" y="19990"/>
                    <a:pt x="10776" y="19990"/>
                  </a:cubicBezTo>
                  <a:cubicBezTo>
                    <a:pt x="16300" y="19978"/>
                    <a:pt x="20765" y="15513"/>
                    <a:pt x="20777" y="9989"/>
                  </a:cubicBezTo>
                  <a:cubicBezTo>
                    <a:pt x="20777" y="5953"/>
                    <a:pt x="18336" y="2309"/>
                    <a:pt x="14610" y="762"/>
                  </a:cubicBezTo>
                  <a:cubicBezTo>
                    <a:pt x="13372" y="249"/>
                    <a:pt x="12073" y="0"/>
                    <a:pt x="107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0"/>
            <p:cNvSpPr/>
            <p:nvPr/>
          </p:nvSpPr>
          <p:spPr>
            <a:xfrm>
              <a:off x="3017572" y="2789998"/>
              <a:ext cx="581363" cy="559371"/>
            </a:xfrm>
            <a:custGeom>
              <a:avLst/>
              <a:gdLst/>
              <a:ahLst/>
              <a:cxnLst/>
              <a:rect l="l" t="t" r="r" b="b"/>
              <a:pathLst>
                <a:path w="18135" h="17449" extrusionOk="0">
                  <a:moveTo>
                    <a:pt x="9407" y="184"/>
                  </a:moveTo>
                  <a:cubicBezTo>
                    <a:pt x="14122" y="196"/>
                    <a:pt x="17944" y="4006"/>
                    <a:pt x="17955" y="8721"/>
                  </a:cubicBezTo>
                  <a:cubicBezTo>
                    <a:pt x="17955" y="12186"/>
                    <a:pt x="15872" y="15293"/>
                    <a:pt x="12681" y="16615"/>
                  </a:cubicBezTo>
                  <a:cubicBezTo>
                    <a:pt x="11624" y="17053"/>
                    <a:pt x="10513" y="17266"/>
                    <a:pt x="9412" y="17266"/>
                  </a:cubicBezTo>
                  <a:cubicBezTo>
                    <a:pt x="7188" y="17266"/>
                    <a:pt x="5002" y="16397"/>
                    <a:pt x="3370" y="14757"/>
                  </a:cubicBezTo>
                  <a:cubicBezTo>
                    <a:pt x="930" y="12317"/>
                    <a:pt x="203" y="8649"/>
                    <a:pt x="1525" y="5459"/>
                  </a:cubicBezTo>
                  <a:cubicBezTo>
                    <a:pt x="2846" y="2268"/>
                    <a:pt x="5954" y="184"/>
                    <a:pt x="9407" y="184"/>
                  </a:cubicBezTo>
                  <a:close/>
                  <a:moveTo>
                    <a:pt x="9422" y="0"/>
                  </a:moveTo>
                  <a:cubicBezTo>
                    <a:pt x="7149" y="0"/>
                    <a:pt x="4914" y="887"/>
                    <a:pt x="3239" y="2553"/>
                  </a:cubicBezTo>
                  <a:cubicBezTo>
                    <a:pt x="751" y="5054"/>
                    <a:pt x="1" y="8804"/>
                    <a:pt x="1358" y="12067"/>
                  </a:cubicBezTo>
                  <a:cubicBezTo>
                    <a:pt x="2704" y="15329"/>
                    <a:pt x="5883" y="17448"/>
                    <a:pt x="9407" y="17448"/>
                  </a:cubicBezTo>
                  <a:cubicBezTo>
                    <a:pt x="14229" y="17448"/>
                    <a:pt x="18134" y="13543"/>
                    <a:pt x="18134" y="8721"/>
                  </a:cubicBezTo>
                  <a:cubicBezTo>
                    <a:pt x="18134" y="5197"/>
                    <a:pt x="16015" y="2018"/>
                    <a:pt x="12752" y="660"/>
                  </a:cubicBezTo>
                  <a:cubicBezTo>
                    <a:pt x="11675" y="216"/>
                    <a:pt x="10544" y="0"/>
                    <a:pt x="94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0"/>
            <p:cNvSpPr/>
            <p:nvPr/>
          </p:nvSpPr>
          <p:spPr>
            <a:xfrm>
              <a:off x="3061491" y="2830679"/>
              <a:ext cx="496955" cy="478234"/>
            </a:xfrm>
            <a:custGeom>
              <a:avLst/>
              <a:gdLst/>
              <a:ahLst/>
              <a:cxnLst/>
              <a:rect l="l" t="t" r="r" b="b"/>
              <a:pathLst>
                <a:path w="15502" h="14918" extrusionOk="0">
                  <a:moveTo>
                    <a:pt x="8037" y="189"/>
                  </a:moveTo>
                  <a:cubicBezTo>
                    <a:pt x="12061" y="189"/>
                    <a:pt x="15311" y="3439"/>
                    <a:pt x="15311" y="7452"/>
                  </a:cubicBezTo>
                  <a:cubicBezTo>
                    <a:pt x="15311" y="10393"/>
                    <a:pt x="13537" y="13048"/>
                    <a:pt x="10823" y="14179"/>
                  </a:cubicBezTo>
                  <a:cubicBezTo>
                    <a:pt x="9926" y="14549"/>
                    <a:pt x="8983" y="14729"/>
                    <a:pt x="8047" y="14729"/>
                  </a:cubicBezTo>
                  <a:cubicBezTo>
                    <a:pt x="6153" y="14729"/>
                    <a:pt x="4288" y="13990"/>
                    <a:pt x="2893" y="12595"/>
                  </a:cubicBezTo>
                  <a:cubicBezTo>
                    <a:pt x="822" y="10524"/>
                    <a:pt x="202" y="7392"/>
                    <a:pt x="1322" y="4678"/>
                  </a:cubicBezTo>
                  <a:cubicBezTo>
                    <a:pt x="2453" y="1951"/>
                    <a:pt x="5096" y="189"/>
                    <a:pt x="8037" y="189"/>
                  </a:cubicBezTo>
                  <a:close/>
                  <a:moveTo>
                    <a:pt x="8038" y="0"/>
                  </a:moveTo>
                  <a:cubicBezTo>
                    <a:pt x="6101" y="0"/>
                    <a:pt x="4198" y="757"/>
                    <a:pt x="2774" y="2189"/>
                  </a:cubicBezTo>
                  <a:cubicBezTo>
                    <a:pt x="631" y="4321"/>
                    <a:pt x="0" y="7523"/>
                    <a:pt x="1155" y="10309"/>
                  </a:cubicBezTo>
                  <a:cubicBezTo>
                    <a:pt x="2310" y="13095"/>
                    <a:pt x="5024" y="14917"/>
                    <a:pt x="8037" y="14917"/>
                  </a:cubicBezTo>
                  <a:cubicBezTo>
                    <a:pt x="12156" y="14905"/>
                    <a:pt x="15490" y="11571"/>
                    <a:pt x="15502" y="7452"/>
                  </a:cubicBezTo>
                  <a:cubicBezTo>
                    <a:pt x="15502" y="4440"/>
                    <a:pt x="13680" y="1725"/>
                    <a:pt x="10894" y="570"/>
                  </a:cubicBezTo>
                  <a:cubicBezTo>
                    <a:pt x="9970" y="187"/>
                    <a:pt x="9000" y="0"/>
                    <a:pt x="80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0"/>
            <p:cNvSpPr/>
            <p:nvPr/>
          </p:nvSpPr>
          <p:spPr>
            <a:xfrm>
              <a:off x="3105378" y="2871328"/>
              <a:ext cx="412227" cy="396744"/>
            </a:xfrm>
            <a:custGeom>
              <a:avLst/>
              <a:gdLst/>
              <a:ahLst/>
              <a:cxnLst/>
              <a:rect l="l" t="t" r="r" b="b"/>
              <a:pathLst>
                <a:path w="12859" h="12376" extrusionOk="0">
                  <a:moveTo>
                    <a:pt x="6668" y="183"/>
                  </a:moveTo>
                  <a:cubicBezTo>
                    <a:pt x="9990" y="183"/>
                    <a:pt x="12680" y="2874"/>
                    <a:pt x="12680" y="6184"/>
                  </a:cubicBezTo>
                  <a:cubicBezTo>
                    <a:pt x="12680" y="8613"/>
                    <a:pt x="11216" y="10803"/>
                    <a:pt x="8966" y="11732"/>
                  </a:cubicBezTo>
                  <a:cubicBezTo>
                    <a:pt x="8224" y="12040"/>
                    <a:pt x="7444" y="12189"/>
                    <a:pt x="6671" y="12189"/>
                  </a:cubicBezTo>
                  <a:cubicBezTo>
                    <a:pt x="5110" y="12189"/>
                    <a:pt x="3575" y="11581"/>
                    <a:pt x="2429" y="10434"/>
                  </a:cubicBezTo>
                  <a:cubicBezTo>
                    <a:pt x="715" y="8720"/>
                    <a:pt x="191" y="6136"/>
                    <a:pt x="1119" y="3886"/>
                  </a:cubicBezTo>
                  <a:cubicBezTo>
                    <a:pt x="2060" y="1648"/>
                    <a:pt x="4239" y="183"/>
                    <a:pt x="6668" y="183"/>
                  </a:cubicBezTo>
                  <a:close/>
                  <a:moveTo>
                    <a:pt x="6675" y="0"/>
                  </a:moveTo>
                  <a:cubicBezTo>
                    <a:pt x="5066" y="0"/>
                    <a:pt x="3485" y="627"/>
                    <a:pt x="2298" y="1814"/>
                  </a:cubicBezTo>
                  <a:cubicBezTo>
                    <a:pt x="524" y="3576"/>
                    <a:pt x="0" y="6243"/>
                    <a:pt x="953" y="8553"/>
                  </a:cubicBezTo>
                  <a:cubicBezTo>
                    <a:pt x="1917" y="10863"/>
                    <a:pt x="4167" y="12375"/>
                    <a:pt x="6668" y="12375"/>
                  </a:cubicBezTo>
                  <a:cubicBezTo>
                    <a:pt x="10085" y="12375"/>
                    <a:pt x="12859" y="9601"/>
                    <a:pt x="12859" y="6184"/>
                  </a:cubicBezTo>
                  <a:cubicBezTo>
                    <a:pt x="12859" y="3684"/>
                    <a:pt x="11359" y="1433"/>
                    <a:pt x="9037" y="469"/>
                  </a:cubicBezTo>
                  <a:cubicBezTo>
                    <a:pt x="8273" y="154"/>
                    <a:pt x="7470" y="0"/>
                    <a:pt x="6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0"/>
            <p:cNvSpPr/>
            <p:nvPr/>
          </p:nvSpPr>
          <p:spPr>
            <a:xfrm>
              <a:off x="3149265" y="2912073"/>
              <a:ext cx="327884" cy="315542"/>
            </a:xfrm>
            <a:custGeom>
              <a:avLst/>
              <a:gdLst/>
              <a:ahLst/>
              <a:cxnLst/>
              <a:rect l="l" t="t" r="r" b="b"/>
              <a:pathLst>
                <a:path w="10228" h="9843" extrusionOk="0">
                  <a:moveTo>
                    <a:pt x="5299" y="174"/>
                  </a:moveTo>
                  <a:cubicBezTo>
                    <a:pt x="7918" y="186"/>
                    <a:pt x="10037" y="2305"/>
                    <a:pt x="10037" y="4913"/>
                  </a:cubicBezTo>
                  <a:cubicBezTo>
                    <a:pt x="10037" y="6830"/>
                    <a:pt x="8883" y="8556"/>
                    <a:pt x="7120" y="9294"/>
                  </a:cubicBezTo>
                  <a:cubicBezTo>
                    <a:pt x="6531" y="9540"/>
                    <a:pt x="5913" y="9659"/>
                    <a:pt x="5301" y="9659"/>
                  </a:cubicBezTo>
                  <a:cubicBezTo>
                    <a:pt x="4069" y="9659"/>
                    <a:pt x="2860" y="9177"/>
                    <a:pt x="1953" y="8270"/>
                  </a:cubicBezTo>
                  <a:cubicBezTo>
                    <a:pt x="596" y="6913"/>
                    <a:pt x="191" y="4877"/>
                    <a:pt x="929" y="3103"/>
                  </a:cubicBezTo>
                  <a:cubicBezTo>
                    <a:pt x="1655" y="1329"/>
                    <a:pt x="3394" y="174"/>
                    <a:pt x="5299" y="174"/>
                  </a:cubicBezTo>
                  <a:close/>
                  <a:moveTo>
                    <a:pt x="5299" y="0"/>
                  </a:moveTo>
                  <a:cubicBezTo>
                    <a:pt x="4017" y="0"/>
                    <a:pt x="2760" y="498"/>
                    <a:pt x="1822" y="1436"/>
                  </a:cubicBezTo>
                  <a:cubicBezTo>
                    <a:pt x="417" y="2841"/>
                    <a:pt x="0" y="4960"/>
                    <a:pt x="762" y="6806"/>
                  </a:cubicBezTo>
                  <a:cubicBezTo>
                    <a:pt x="1524" y="8640"/>
                    <a:pt x="3310" y="9842"/>
                    <a:pt x="5299" y="9842"/>
                  </a:cubicBezTo>
                  <a:cubicBezTo>
                    <a:pt x="8025" y="9830"/>
                    <a:pt x="10216" y="7639"/>
                    <a:pt x="10228" y="4913"/>
                  </a:cubicBezTo>
                  <a:cubicBezTo>
                    <a:pt x="10228" y="2925"/>
                    <a:pt x="9025" y="1139"/>
                    <a:pt x="7192" y="377"/>
                  </a:cubicBezTo>
                  <a:cubicBezTo>
                    <a:pt x="6579" y="123"/>
                    <a:pt x="5936" y="0"/>
                    <a:pt x="52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0"/>
            <p:cNvSpPr/>
            <p:nvPr/>
          </p:nvSpPr>
          <p:spPr>
            <a:xfrm>
              <a:off x="3162633" y="2952273"/>
              <a:ext cx="273675" cy="234501"/>
            </a:xfrm>
            <a:custGeom>
              <a:avLst/>
              <a:gdLst/>
              <a:ahLst/>
              <a:cxnLst/>
              <a:rect l="l" t="t" r="r" b="b"/>
              <a:pathLst>
                <a:path w="8537" h="7315" extrusionOk="0">
                  <a:moveTo>
                    <a:pt x="4882" y="194"/>
                  </a:moveTo>
                  <a:cubicBezTo>
                    <a:pt x="6799" y="194"/>
                    <a:pt x="8358" y="1754"/>
                    <a:pt x="8358" y="3659"/>
                  </a:cubicBezTo>
                  <a:cubicBezTo>
                    <a:pt x="8358" y="5752"/>
                    <a:pt x="6648" y="7138"/>
                    <a:pt x="4864" y="7138"/>
                  </a:cubicBezTo>
                  <a:cubicBezTo>
                    <a:pt x="4010" y="7138"/>
                    <a:pt x="3138" y="6821"/>
                    <a:pt x="2429" y="6112"/>
                  </a:cubicBezTo>
                  <a:cubicBezTo>
                    <a:pt x="250" y="3933"/>
                    <a:pt x="1798" y="194"/>
                    <a:pt x="4882" y="194"/>
                  </a:cubicBezTo>
                  <a:close/>
                  <a:moveTo>
                    <a:pt x="4857" y="0"/>
                  </a:moveTo>
                  <a:cubicBezTo>
                    <a:pt x="3960" y="0"/>
                    <a:pt x="3044" y="333"/>
                    <a:pt x="2298" y="1075"/>
                  </a:cubicBezTo>
                  <a:cubicBezTo>
                    <a:pt x="0" y="3385"/>
                    <a:pt x="1631" y="7314"/>
                    <a:pt x="4882" y="7314"/>
                  </a:cubicBezTo>
                  <a:cubicBezTo>
                    <a:pt x="6906" y="7314"/>
                    <a:pt x="8537" y="5683"/>
                    <a:pt x="8537" y="3659"/>
                  </a:cubicBezTo>
                  <a:cubicBezTo>
                    <a:pt x="8537" y="1459"/>
                    <a:pt x="6737" y="0"/>
                    <a:pt x="48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6" name="Google Shape;1736;p40"/>
          <p:cNvGrpSpPr/>
          <p:nvPr/>
        </p:nvGrpSpPr>
        <p:grpSpPr>
          <a:xfrm>
            <a:off x="-9" y="1693952"/>
            <a:ext cx="3445869" cy="3446269"/>
            <a:chOff x="-9" y="1693952"/>
            <a:chExt cx="3445869" cy="3446269"/>
          </a:xfrm>
        </p:grpSpPr>
        <p:sp>
          <p:nvSpPr>
            <p:cNvPr id="1737" name="Google Shape;1737;p40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0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0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40" name="Google Shape;1740;p40"/>
          <p:cNvSpPr/>
          <p:nvPr/>
        </p:nvSpPr>
        <p:spPr>
          <a:xfrm>
            <a:off x="179770" y="684625"/>
            <a:ext cx="129441" cy="129668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1" name="Google Shape;1741;p40"/>
          <p:cNvSpPr/>
          <p:nvPr/>
        </p:nvSpPr>
        <p:spPr>
          <a:xfrm>
            <a:off x="2591248" y="4839653"/>
            <a:ext cx="192180" cy="192155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2" name="Google Shape;1742;p40"/>
          <p:cNvSpPr/>
          <p:nvPr/>
        </p:nvSpPr>
        <p:spPr>
          <a:xfrm>
            <a:off x="179000" y="1281282"/>
            <a:ext cx="131003" cy="130988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3" name="Google Shape;1743;p40"/>
          <p:cNvSpPr/>
          <p:nvPr/>
        </p:nvSpPr>
        <p:spPr>
          <a:xfrm>
            <a:off x="179000" y="1526197"/>
            <a:ext cx="131003" cy="131252"/>
          </a:xfrm>
          <a:custGeom>
            <a:avLst/>
            <a:gdLst/>
            <a:ahLst/>
            <a:cxnLst/>
            <a:rect l="l" t="t" r="r" b="b"/>
            <a:pathLst>
              <a:path w="5954" h="5966" extrusionOk="0">
                <a:moveTo>
                  <a:pt x="941" y="0"/>
                </a:moveTo>
                <a:lnTo>
                  <a:pt x="0" y="953"/>
                </a:lnTo>
                <a:lnTo>
                  <a:pt x="2036" y="2988"/>
                </a:lnTo>
                <a:lnTo>
                  <a:pt x="0" y="5013"/>
                </a:lnTo>
                <a:lnTo>
                  <a:pt x="941" y="5965"/>
                </a:lnTo>
                <a:lnTo>
                  <a:pt x="2977" y="3929"/>
                </a:lnTo>
                <a:lnTo>
                  <a:pt x="5013" y="5965"/>
                </a:lnTo>
                <a:lnTo>
                  <a:pt x="5953" y="5013"/>
                </a:lnTo>
                <a:lnTo>
                  <a:pt x="3929" y="2988"/>
                </a:lnTo>
                <a:lnTo>
                  <a:pt x="5953" y="953"/>
                </a:lnTo>
                <a:lnTo>
                  <a:pt x="5013" y="0"/>
                </a:lnTo>
                <a:lnTo>
                  <a:pt x="2977" y="2036"/>
                </a:lnTo>
                <a:lnTo>
                  <a:pt x="94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4" name="Google Shape;1744;p40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2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745" name="Google Shape;1745;p40"/>
          <p:cNvSpPr txBox="1">
            <a:spLocks noGrp="1"/>
          </p:cNvSpPr>
          <p:nvPr>
            <p:ph type="subTitle" idx="1"/>
          </p:nvPr>
        </p:nvSpPr>
        <p:spPr>
          <a:xfrm>
            <a:off x="6603525" y="4046025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46" name="Google Shape;1746;p40"/>
          <p:cNvSpPr txBox="1">
            <a:spLocks noGrp="1"/>
          </p:cNvSpPr>
          <p:nvPr>
            <p:ph type="subTitle" idx="2"/>
          </p:nvPr>
        </p:nvSpPr>
        <p:spPr>
          <a:xfrm>
            <a:off x="6603525" y="3709725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47" name="Google Shape;1747;p40"/>
          <p:cNvSpPr txBox="1">
            <a:spLocks noGrp="1"/>
          </p:cNvSpPr>
          <p:nvPr>
            <p:ph type="subTitle" idx="3"/>
          </p:nvPr>
        </p:nvSpPr>
        <p:spPr>
          <a:xfrm>
            <a:off x="4661575" y="4046026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48" name="Google Shape;1748;p40"/>
          <p:cNvSpPr txBox="1">
            <a:spLocks noGrp="1"/>
          </p:cNvSpPr>
          <p:nvPr>
            <p:ph type="subTitle" idx="4"/>
          </p:nvPr>
        </p:nvSpPr>
        <p:spPr>
          <a:xfrm>
            <a:off x="4661575" y="3709725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49" name="Google Shape;1749;p40"/>
          <p:cNvSpPr txBox="1">
            <a:spLocks noGrp="1"/>
          </p:cNvSpPr>
          <p:nvPr>
            <p:ph type="subTitle" idx="5"/>
          </p:nvPr>
        </p:nvSpPr>
        <p:spPr>
          <a:xfrm>
            <a:off x="6603525" y="2444099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50" name="Google Shape;1750;p40"/>
          <p:cNvSpPr txBox="1">
            <a:spLocks noGrp="1"/>
          </p:cNvSpPr>
          <p:nvPr>
            <p:ph type="subTitle" idx="6"/>
          </p:nvPr>
        </p:nvSpPr>
        <p:spPr>
          <a:xfrm>
            <a:off x="6603525" y="2107800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51" name="Google Shape;1751;p40"/>
          <p:cNvSpPr txBox="1">
            <a:spLocks noGrp="1"/>
          </p:cNvSpPr>
          <p:nvPr>
            <p:ph type="subTitle" idx="7"/>
          </p:nvPr>
        </p:nvSpPr>
        <p:spPr>
          <a:xfrm>
            <a:off x="4661575" y="2444099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52" name="Google Shape;1752;p40"/>
          <p:cNvSpPr txBox="1">
            <a:spLocks noGrp="1"/>
          </p:cNvSpPr>
          <p:nvPr>
            <p:ph type="subTitle" idx="8"/>
          </p:nvPr>
        </p:nvSpPr>
        <p:spPr>
          <a:xfrm>
            <a:off x="4661575" y="2107800"/>
            <a:ext cx="14394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oogle Shape;228;p5"/>
          <p:cNvGrpSpPr/>
          <p:nvPr/>
        </p:nvGrpSpPr>
        <p:grpSpPr>
          <a:xfrm>
            <a:off x="7348587" y="988870"/>
            <a:ext cx="1842655" cy="1842623"/>
            <a:chOff x="7132212" y="1057145"/>
            <a:chExt cx="1842655" cy="1842623"/>
          </a:xfrm>
        </p:grpSpPr>
        <p:sp>
          <p:nvSpPr>
            <p:cNvPr id="229" name="Google Shape;229;p5"/>
            <p:cNvSpPr/>
            <p:nvPr/>
          </p:nvSpPr>
          <p:spPr>
            <a:xfrm>
              <a:off x="7132212" y="1057145"/>
              <a:ext cx="1842655" cy="1842623"/>
            </a:xfrm>
            <a:custGeom>
              <a:avLst/>
              <a:gdLst/>
              <a:ahLst/>
              <a:cxnLst/>
              <a:rect l="l" t="t" r="r" b="b"/>
              <a:pathLst>
                <a:path w="57556" h="57555" extrusionOk="0">
                  <a:moveTo>
                    <a:pt x="28778" y="250"/>
                  </a:moveTo>
                  <a:cubicBezTo>
                    <a:pt x="44506" y="250"/>
                    <a:pt x="57318" y="13050"/>
                    <a:pt x="57318" y="28778"/>
                  </a:cubicBezTo>
                  <a:cubicBezTo>
                    <a:pt x="57318" y="44506"/>
                    <a:pt x="44518" y="57305"/>
                    <a:pt x="28778" y="57305"/>
                  </a:cubicBezTo>
                  <a:cubicBezTo>
                    <a:pt x="13050" y="57305"/>
                    <a:pt x="251" y="44506"/>
                    <a:pt x="251" y="28778"/>
                  </a:cubicBezTo>
                  <a:cubicBezTo>
                    <a:pt x="251" y="13050"/>
                    <a:pt x="13050" y="250"/>
                    <a:pt x="28778" y="250"/>
                  </a:cubicBezTo>
                  <a:close/>
                  <a:moveTo>
                    <a:pt x="28778" y="0"/>
                  </a:moveTo>
                  <a:cubicBezTo>
                    <a:pt x="12907" y="0"/>
                    <a:pt x="1" y="12907"/>
                    <a:pt x="1" y="28778"/>
                  </a:cubicBezTo>
                  <a:cubicBezTo>
                    <a:pt x="1" y="44649"/>
                    <a:pt x="12907" y="57555"/>
                    <a:pt x="28778" y="57555"/>
                  </a:cubicBezTo>
                  <a:cubicBezTo>
                    <a:pt x="44649" y="57555"/>
                    <a:pt x="57556" y="44649"/>
                    <a:pt x="57556" y="28778"/>
                  </a:cubicBezTo>
                  <a:cubicBezTo>
                    <a:pt x="57556" y="12907"/>
                    <a:pt x="44649" y="0"/>
                    <a:pt x="287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5"/>
            <p:cNvSpPr/>
            <p:nvPr/>
          </p:nvSpPr>
          <p:spPr>
            <a:xfrm>
              <a:off x="7186733" y="1111633"/>
              <a:ext cx="1733644" cy="1733644"/>
            </a:xfrm>
            <a:custGeom>
              <a:avLst/>
              <a:gdLst/>
              <a:ahLst/>
              <a:cxnLst/>
              <a:rect l="l" t="t" r="r" b="b"/>
              <a:pathLst>
                <a:path w="54151" h="54151" extrusionOk="0">
                  <a:moveTo>
                    <a:pt x="27075" y="251"/>
                  </a:moveTo>
                  <a:cubicBezTo>
                    <a:pt x="41875" y="251"/>
                    <a:pt x="53900" y="12288"/>
                    <a:pt x="53900" y="27076"/>
                  </a:cubicBezTo>
                  <a:cubicBezTo>
                    <a:pt x="53900" y="41863"/>
                    <a:pt x="41875" y="53900"/>
                    <a:pt x="27075" y="53900"/>
                  </a:cubicBezTo>
                  <a:cubicBezTo>
                    <a:pt x="12288" y="53900"/>
                    <a:pt x="250" y="41875"/>
                    <a:pt x="250" y="27076"/>
                  </a:cubicBezTo>
                  <a:cubicBezTo>
                    <a:pt x="250" y="12276"/>
                    <a:pt x="12288" y="251"/>
                    <a:pt x="27075" y="251"/>
                  </a:cubicBezTo>
                  <a:close/>
                  <a:moveTo>
                    <a:pt x="27075" y="1"/>
                  </a:moveTo>
                  <a:cubicBezTo>
                    <a:pt x="12145" y="1"/>
                    <a:pt x="0" y="12145"/>
                    <a:pt x="0" y="27076"/>
                  </a:cubicBezTo>
                  <a:cubicBezTo>
                    <a:pt x="0" y="42006"/>
                    <a:pt x="12145" y="54150"/>
                    <a:pt x="27075" y="54150"/>
                  </a:cubicBezTo>
                  <a:cubicBezTo>
                    <a:pt x="42006" y="54150"/>
                    <a:pt x="54150" y="42006"/>
                    <a:pt x="54150" y="27076"/>
                  </a:cubicBezTo>
                  <a:cubicBezTo>
                    <a:pt x="54150" y="12145"/>
                    <a:pt x="42006" y="1"/>
                    <a:pt x="270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5"/>
            <p:cNvSpPr/>
            <p:nvPr/>
          </p:nvSpPr>
          <p:spPr>
            <a:xfrm>
              <a:off x="7241253" y="1166153"/>
              <a:ext cx="1624601" cy="1624601"/>
            </a:xfrm>
            <a:custGeom>
              <a:avLst/>
              <a:gdLst/>
              <a:ahLst/>
              <a:cxnLst/>
              <a:rect l="l" t="t" r="r" b="b"/>
              <a:pathLst>
                <a:path w="50745" h="50745" extrusionOk="0">
                  <a:moveTo>
                    <a:pt x="25372" y="250"/>
                  </a:moveTo>
                  <a:cubicBezTo>
                    <a:pt x="39231" y="250"/>
                    <a:pt x="50494" y="11526"/>
                    <a:pt x="50494" y="25373"/>
                  </a:cubicBezTo>
                  <a:cubicBezTo>
                    <a:pt x="50494" y="39231"/>
                    <a:pt x="39231" y="50495"/>
                    <a:pt x="25372" y="50495"/>
                  </a:cubicBezTo>
                  <a:cubicBezTo>
                    <a:pt x="11525" y="50495"/>
                    <a:pt x="250" y="39231"/>
                    <a:pt x="250" y="25373"/>
                  </a:cubicBezTo>
                  <a:cubicBezTo>
                    <a:pt x="250" y="11526"/>
                    <a:pt x="11525" y="250"/>
                    <a:pt x="25372" y="250"/>
                  </a:cubicBezTo>
                  <a:close/>
                  <a:moveTo>
                    <a:pt x="25372" y="0"/>
                  </a:moveTo>
                  <a:cubicBezTo>
                    <a:pt x="11382" y="0"/>
                    <a:pt x="0" y="11383"/>
                    <a:pt x="0" y="25373"/>
                  </a:cubicBezTo>
                  <a:cubicBezTo>
                    <a:pt x="0" y="39362"/>
                    <a:pt x="11382" y="50745"/>
                    <a:pt x="25372" y="50745"/>
                  </a:cubicBezTo>
                  <a:cubicBezTo>
                    <a:pt x="39362" y="50745"/>
                    <a:pt x="50744" y="39362"/>
                    <a:pt x="50744" y="25373"/>
                  </a:cubicBezTo>
                  <a:cubicBezTo>
                    <a:pt x="50744" y="11383"/>
                    <a:pt x="39362" y="0"/>
                    <a:pt x="253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7295742" y="1220673"/>
              <a:ext cx="1515590" cy="1515590"/>
            </a:xfrm>
            <a:custGeom>
              <a:avLst/>
              <a:gdLst/>
              <a:ahLst/>
              <a:cxnLst/>
              <a:rect l="l" t="t" r="r" b="b"/>
              <a:pathLst>
                <a:path w="47340" h="47340" extrusionOk="0">
                  <a:moveTo>
                    <a:pt x="23670" y="250"/>
                  </a:moveTo>
                  <a:cubicBezTo>
                    <a:pt x="36589" y="250"/>
                    <a:pt x="47090" y="10751"/>
                    <a:pt x="47090" y="23670"/>
                  </a:cubicBezTo>
                  <a:cubicBezTo>
                    <a:pt x="47090" y="36588"/>
                    <a:pt x="36589" y="47089"/>
                    <a:pt x="23670" y="47089"/>
                  </a:cubicBezTo>
                  <a:cubicBezTo>
                    <a:pt x="10764" y="47089"/>
                    <a:pt x="251" y="36588"/>
                    <a:pt x="251" y="23670"/>
                  </a:cubicBezTo>
                  <a:cubicBezTo>
                    <a:pt x="251" y="10751"/>
                    <a:pt x="10764" y="250"/>
                    <a:pt x="23670" y="250"/>
                  </a:cubicBezTo>
                  <a:close/>
                  <a:moveTo>
                    <a:pt x="23670" y="0"/>
                  </a:moveTo>
                  <a:cubicBezTo>
                    <a:pt x="10621" y="0"/>
                    <a:pt x="1" y="10620"/>
                    <a:pt x="1" y="23670"/>
                  </a:cubicBezTo>
                  <a:cubicBezTo>
                    <a:pt x="1" y="36719"/>
                    <a:pt x="10621" y="47339"/>
                    <a:pt x="23670" y="47339"/>
                  </a:cubicBezTo>
                  <a:cubicBezTo>
                    <a:pt x="36720" y="47339"/>
                    <a:pt x="47340" y="36719"/>
                    <a:pt x="47340" y="23670"/>
                  </a:cubicBezTo>
                  <a:cubicBezTo>
                    <a:pt x="47340" y="10620"/>
                    <a:pt x="36720" y="0"/>
                    <a:pt x="23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7350646" y="1275546"/>
              <a:ext cx="1406195" cy="1405811"/>
            </a:xfrm>
            <a:custGeom>
              <a:avLst/>
              <a:gdLst/>
              <a:ahLst/>
              <a:cxnLst/>
              <a:rect l="l" t="t" r="r" b="b"/>
              <a:pathLst>
                <a:path w="43923" h="43911" extrusionOk="0">
                  <a:moveTo>
                    <a:pt x="21955" y="239"/>
                  </a:moveTo>
                  <a:cubicBezTo>
                    <a:pt x="33933" y="239"/>
                    <a:pt x="43672" y="9978"/>
                    <a:pt x="43672" y="21956"/>
                  </a:cubicBezTo>
                  <a:cubicBezTo>
                    <a:pt x="43672" y="33933"/>
                    <a:pt x="33933" y="43673"/>
                    <a:pt x="21955" y="43673"/>
                  </a:cubicBezTo>
                  <a:cubicBezTo>
                    <a:pt x="9989" y="43673"/>
                    <a:pt x="238" y="33933"/>
                    <a:pt x="238" y="21956"/>
                  </a:cubicBezTo>
                  <a:cubicBezTo>
                    <a:pt x="238" y="9978"/>
                    <a:pt x="9978" y="239"/>
                    <a:pt x="21955" y="239"/>
                  </a:cubicBezTo>
                  <a:close/>
                  <a:moveTo>
                    <a:pt x="21955" y="1"/>
                  </a:moveTo>
                  <a:cubicBezTo>
                    <a:pt x="9847" y="1"/>
                    <a:pt x="0" y="9847"/>
                    <a:pt x="0" y="21956"/>
                  </a:cubicBezTo>
                  <a:cubicBezTo>
                    <a:pt x="0" y="34064"/>
                    <a:pt x="9847" y="43911"/>
                    <a:pt x="21955" y="43911"/>
                  </a:cubicBezTo>
                  <a:cubicBezTo>
                    <a:pt x="34064" y="43911"/>
                    <a:pt x="43922" y="34064"/>
                    <a:pt x="43922" y="21956"/>
                  </a:cubicBezTo>
                  <a:cubicBezTo>
                    <a:pt x="43922" y="9847"/>
                    <a:pt x="34064" y="1"/>
                    <a:pt x="21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7405135" y="1330066"/>
              <a:ext cx="1296800" cy="1296800"/>
            </a:xfrm>
            <a:custGeom>
              <a:avLst/>
              <a:gdLst/>
              <a:ahLst/>
              <a:cxnLst/>
              <a:rect l="l" t="t" r="r" b="b"/>
              <a:pathLst>
                <a:path w="40506" h="40506" extrusionOk="0">
                  <a:moveTo>
                    <a:pt x="20253" y="238"/>
                  </a:moveTo>
                  <a:cubicBezTo>
                    <a:pt x="31290" y="238"/>
                    <a:pt x="40268" y="9216"/>
                    <a:pt x="40268" y="20253"/>
                  </a:cubicBezTo>
                  <a:cubicBezTo>
                    <a:pt x="40268" y="31290"/>
                    <a:pt x="31290" y="40267"/>
                    <a:pt x="20253" y="40267"/>
                  </a:cubicBezTo>
                  <a:cubicBezTo>
                    <a:pt x="9216" y="40267"/>
                    <a:pt x="251" y="31290"/>
                    <a:pt x="251" y="20253"/>
                  </a:cubicBezTo>
                  <a:cubicBezTo>
                    <a:pt x="251" y="9216"/>
                    <a:pt x="9216" y="238"/>
                    <a:pt x="20253" y="238"/>
                  </a:cubicBezTo>
                  <a:close/>
                  <a:moveTo>
                    <a:pt x="20253" y="0"/>
                  </a:moveTo>
                  <a:cubicBezTo>
                    <a:pt x="9085" y="0"/>
                    <a:pt x="1" y="9085"/>
                    <a:pt x="1" y="20253"/>
                  </a:cubicBezTo>
                  <a:cubicBezTo>
                    <a:pt x="1" y="31421"/>
                    <a:pt x="9085" y="40505"/>
                    <a:pt x="20253" y="40505"/>
                  </a:cubicBezTo>
                  <a:cubicBezTo>
                    <a:pt x="31421" y="40505"/>
                    <a:pt x="40506" y="31421"/>
                    <a:pt x="40506" y="20253"/>
                  </a:cubicBezTo>
                  <a:cubicBezTo>
                    <a:pt x="40506" y="9085"/>
                    <a:pt x="31421" y="0"/>
                    <a:pt x="20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7412754" y="1384522"/>
              <a:ext cx="1234690" cy="1187821"/>
            </a:xfrm>
            <a:custGeom>
              <a:avLst/>
              <a:gdLst/>
              <a:ahLst/>
              <a:cxnLst/>
              <a:rect l="l" t="t" r="r" b="b"/>
              <a:pathLst>
                <a:path w="38566" h="37102" extrusionOk="0">
                  <a:moveTo>
                    <a:pt x="20015" y="252"/>
                  </a:moveTo>
                  <a:cubicBezTo>
                    <a:pt x="30124" y="264"/>
                    <a:pt x="38315" y="8443"/>
                    <a:pt x="38327" y="18552"/>
                  </a:cubicBezTo>
                  <a:cubicBezTo>
                    <a:pt x="38327" y="25957"/>
                    <a:pt x="33862" y="32625"/>
                    <a:pt x="27016" y="35458"/>
                  </a:cubicBezTo>
                  <a:cubicBezTo>
                    <a:pt x="24751" y="36398"/>
                    <a:pt x="22372" y="36854"/>
                    <a:pt x="20013" y="36854"/>
                  </a:cubicBezTo>
                  <a:cubicBezTo>
                    <a:pt x="15254" y="36854"/>
                    <a:pt x="10576" y="34996"/>
                    <a:pt x="7073" y="31494"/>
                  </a:cubicBezTo>
                  <a:cubicBezTo>
                    <a:pt x="1834" y="26255"/>
                    <a:pt x="275" y="18385"/>
                    <a:pt x="3108" y="11551"/>
                  </a:cubicBezTo>
                  <a:cubicBezTo>
                    <a:pt x="5942" y="4705"/>
                    <a:pt x="12610" y="252"/>
                    <a:pt x="20015" y="252"/>
                  </a:cubicBezTo>
                  <a:close/>
                  <a:moveTo>
                    <a:pt x="20014" y="1"/>
                  </a:moveTo>
                  <a:cubicBezTo>
                    <a:pt x="15189" y="1"/>
                    <a:pt x="10446" y="1888"/>
                    <a:pt x="6895" y="5431"/>
                  </a:cubicBezTo>
                  <a:cubicBezTo>
                    <a:pt x="1596" y="10741"/>
                    <a:pt x="1" y="18718"/>
                    <a:pt x="2882" y="25648"/>
                  </a:cubicBezTo>
                  <a:cubicBezTo>
                    <a:pt x="5752" y="32577"/>
                    <a:pt x="12514" y="37102"/>
                    <a:pt x="20015" y="37102"/>
                  </a:cubicBezTo>
                  <a:cubicBezTo>
                    <a:pt x="30255" y="37090"/>
                    <a:pt x="38553" y="28791"/>
                    <a:pt x="38565" y="18552"/>
                  </a:cubicBezTo>
                  <a:cubicBezTo>
                    <a:pt x="38565" y="11051"/>
                    <a:pt x="34053" y="4288"/>
                    <a:pt x="27111" y="1419"/>
                  </a:cubicBezTo>
                  <a:cubicBezTo>
                    <a:pt x="24816" y="464"/>
                    <a:pt x="22405" y="1"/>
                    <a:pt x="200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7471853" y="1439170"/>
              <a:ext cx="1121069" cy="1078649"/>
            </a:xfrm>
            <a:custGeom>
              <a:avLst/>
              <a:gdLst/>
              <a:ahLst/>
              <a:cxnLst/>
              <a:rect l="l" t="t" r="r" b="b"/>
              <a:pathLst>
                <a:path w="35017" h="33692" extrusionOk="0">
                  <a:moveTo>
                    <a:pt x="18169" y="247"/>
                  </a:moveTo>
                  <a:cubicBezTo>
                    <a:pt x="27337" y="259"/>
                    <a:pt x="34755" y="7677"/>
                    <a:pt x="34767" y="16845"/>
                  </a:cubicBezTo>
                  <a:cubicBezTo>
                    <a:pt x="34767" y="23560"/>
                    <a:pt x="30718" y="29608"/>
                    <a:pt x="24527" y="32180"/>
                  </a:cubicBezTo>
                  <a:cubicBezTo>
                    <a:pt x="22471" y="33032"/>
                    <a:pt x="20312" y="33446"/>
                    <a:pt x="18171" y="33446"/>
                  </a:cubicBezTo>
                  <a:cubicBezTo>
                    <a:pt x="13852" y="33446"/>
                    <a:pt x="9606" y="31760"/>
                    <a:pt x="6430" y="28584"/>
                  </a:cubicBezTo>
                  <a:cubicBezTo>
                    <a:pt x="1679" y="23834"/>
                    <a:pt x="262" y="16690"/>
                    <a:pt x="2834" y="10487"/>
                  </a:cubicBezTo>
                  <a:cubicBezTo>
                    <a:pt x="5406" y="4284"/>
                    <a:pt x="11454" y="247"/>
                    <a:pt x="18169" y="247"/>
                  </a:cubicBezTo>
                  <a:close/>
                  <a:moveTo>
                    <a:pt x="18173" y="0"/>
                  </a:moveTo>
                  <a:cubicBezTo>
                    <a:pt x="13790" y="0"/>
                    <a:pt x="9481" y="1713"/>
                    <a:pt x="6263" y="4938"/>
                  </a:cubicBezTo>
                  <a:cubicBezTo>
                    <a:pt x="1441" y="9749"/>
                    <a:pt x="0" y="16999"/>
                    <a:pt x="2608" y="23298"/>
                  </a:cubicBezTo>
                  <a:cubicBezTo>
                    <a:pt x="5215" y="29584"/>
                    <a:pt x="11359" y="33692"/>
                    <a:pt x="18169" y="33692"/>
                  </a:cubicBezTo>
                  <a:cubicBezTo>
                    <a:pt x="27468" y="33680"/>
                    <a:pt x="35005" y="26143"/>
                    <a:pt x="35017" y="16845"/>
                  </a:cubicBezTo>
                  <a:cubicBezTo>
                    <a:pt x="35017" y="10034"/>
                    <a:pt x="30909" y="3891"/>
                    <a:pt x="24611" y="1283"/>
                  </a:cubicBezTo>
                  <a:cubicBezTo>
                    <a:pt x="22529" y="420"/>
                    <a:pt x="20342" y="0"/>
                    <a:pt x="18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7530535" y="1493626"/>
              <a:ext cx="1007864" cy="969702"/>
            </a:xfrm>
            <a:custGeom>
              <a:avLst/>
              <a:gdLst/>
              <a:ahLst/>
              <a:cxnLst/>
              <a:rect l="l" t="t" r="r" b="b"/>
              <a:pathLst>
                <a:path w="31481" h="30289" extrusionOk="0">
                  <a:moveTo>
                    <a:pt x="16336" y="249"/>
                  </a:moveTo>
                  <a:cubicBezTo>
                    <a:pt x="24563" y="261"/>
                    <a:pt x="31219" y="6916"/>
                    <a:pt x="31231" y="15144"/>
                  </a:cubicBezTo>
                  <a:cubicBezTo>
                    <a:pt x="31231" y="21168"/>
                    <a:pt x="27600" y="26597"/>
                    <a:pt x="22039" y="28907"/>
                  </a:cubicBezTo>
                  <a:cubicBezTo>
                    <a:pt x="20196" y="29667"/>
                    <a:pt x="18262" y="30037"/>
                    <a:pt x="16344" y="30037"/>
                  </a:cubicBezTo>
                  <a:cubicBezTo>
                    <a:pt x="12465" y="30037"/>
                    <a:pt x="8656" y="28525"/>
                    <a:pt x="5811" y="25681"/>
                  </a:cubicBezTo>
                  <a:cubicBezTo>
                    <a:pt x="1549" y="21418"/>
                    <a:pt x="275" y="15013"/>
                    <a:pt x="2573" y="9441"/>
                  </a:cubicBezTo>
                  <a:cubicBezTo>
                    <a:pt x="4882" y="3880"/>
                    <a:pt x="10312" y="249"/>
                    <a:pt x="16336" y="249"/>
                  </a:cubicBezTo>
                  <a:close/>
                  <a:moveTo>
                    <a:pt x="16347" y="0"/>
                  </a:moveTo>
                  <a:cubicBezTo>
                    <a:pt x="12406" y="0"/>
                    <a:pt x="8532" y="1541"/>
                    <a:pt x="5633" y="4440"/>
                  </a:cubicBezTo>
                  <a:cubicBezTo>
                    <a:pt x="1299" y="8774"/>
                    <a:pt x="1" y="15275"/>
                    <a:pt x="2346" y="20942"/>
                  </a:cubicBezTo>
                  <a:cubicBezTo>
                    <a:pt x="4692" y="26597"/>
                    <a:pt x="10216" y="30288"/>
                    <a:pt x="16336" y="30288"/>
                  </a:cubicBezTo>
                  <a:cubicBezTo>
                    <a:pt x="24694" y="30276"/>
                    <a:pt x="31469" y="23502"/>
                    <a:pt x="31481" y="15144"/>
                  </a:cubicBezTo>
                  <a:cubicBezTo>
                    <a:pt x="31481" y="9024"/>
                    <a:pt x="27790" y="3499"/>
                    <a:pt x="22135" y="1154"/>
                  </a:cubicBezTo>
                  <a:cubicBezTo>
                    <a:pt x="20262" y="377"/>
                    <a:pt x="18296" y="0"/>
                    <a:pt x="16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7589634" y="1548243"/>
              <a:ext cx="894275" cy="860563"/>
            </a:xfrm>
            <a:custGeom>
              <a:avLst/>
              <a:gdLst/>
              <a:ahLst/>
              <a:cxnLst/>
              <a:rect l="l" t="t" r="r" b="b"/>
              <a:pathLst>
                <a:path w="27933" h="26880" extrusionOk="0">
                  <a:moveTo>
                    <a:pt x="14490" y="246"/>
                  </a:moveTo>
                  <a:cubicBezTo>
                    <a:pt x="21777" y="257"/>
                    <a:pt x="27670" y="6151"/>
                    <a:pt x="27682" y="13438"/>
                  </a:cubicBezTo>
                  <a:cubicBezTo>
                    <a:pt x="27682" y="18772"/>
                    <a:pt x="24468" y="23582"/>
                    <a:pt x="19539" y="25630"/>
                  </a:cubicBezTo>
                  <a:cubicBezTo>
                    <a:pt x="17910" y="26302"/>
                    <a:pt x="16200" y="26629"/>
                    <a:pt x="14505" y="26629"/>
                  </a:cubicBezTo>
                  <a:cubicBezTo>
                    <a:pt x="11070" y="26629"/>
                    <a:pt x="7695" y="25287"/>
                    <a:pt x="5168" y="22760"/>
                  </a:cubicBezTo>
                  <a:cubicBezTo>
                    <a:pt x="1393" y="18986"/>
                    <a:pt x="262" y="13319"/>
                    <a:pt x="2310" y="8389"/>
                  </a:cubicBezTo>
                  <a:cubicBezTo>
                    <a:pt x="4346" y="3460"/>
                    <a:pt x="9156" y="246"/>
                    <a:pt x="14490" y="246"/>
                  </a:cubicBezTo>
                  <a:close/>
                  <a:moveTo>
                    <a:pt x="14496" y="0"/>
                  </a:moveTo>
                  <a:cubicBezTo>
                    <a:pt x="10998" y="0"/>
                    <a:pt x="7562" y="1363"/>
                    <a:pt x="4989" y="3936"/>
                  </a:cubicBezTo>
                  <a:cubicBezTo>
                    <a:pt x="1143" y="7782"/>
                    <a:pt x="0" y="13557"/>
                    <a:pt x="2072" y="18581"/>
                  </a:cubicBezTo>
                  <a:cubicBezTo>
                    <a:pt x="4156" y="23606"/>
                    <a:pt x="9061" y="26880"/>
                    <a:pt x="14490" y="26880"/>
                  </a:cubicBezTo>
                  <a:cubicBezTo>
                    <a:pt x="21908" y="26868"/>
                    <a:pt x="27921" y="20855"/>
                    <a:pt x="27932" y="13438"/>
                  </a:cubicBezTo>
                  <a:cubicBezTo>
                    <a:pt x="27932" y="8008"/>
                    <a:pt x="24658" y="3103"/>
                    <a:pt x="19634" y="1019"/>
                  </a:cubicBezTo>
                  <a:cubicBezTo>
                    <a:pt x="17971" y="334"/>
                    <a:pt x="16226" y="0"/>
                    <a:pt x="144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7648317" y="1602795"/>
              <a:ext cx="780686" cy="751136"/>
            </a:xfrm>
            <a:custGeom>
              <a:avLst/>
              <a:gdLst/>
              <a:ahLst/>
              <a:cxnLst/>
              <a:rect l="l" t="t" r="r" b="b"/>
              <a:pathLst>
                <a:path w="24385" h="23462" extrusionOk="0">
                  <a:moveTo>
                    <a:pt x="12657" y="244"/>
                  </a:moveTo>
                  <a:cubicBezTo>
                    <a:pt x="19003" y="256"/>
                    <a:pt x="24135" y="5400"/>
                    <a:pt x="24147" y="11734"/>
                  </a:cubicBezTo>
                  <a:cubicBezTo>
                    <a:pt x="24147" y="16377"/>
                    <a:pt x="21349" y="20568"/>
                    <a:pt x="17051" y="22342"/>
                  </a:cubicBezTo>
                  <a:cubicBezTo>
                    <a:pt x="15631" y="22934"/>
                    <a:pt x="14139" y="23221"/>
                    <a:pt x="12659" y="23221"/>
                  </a:cubicBezTo>
                  <a:cubicBezTo>
                    <a:pt x="9672" y="23221"/>
                    <a:pt x="6735" y="22051"/>
                    <a:pt x="4537" y="19854"/>
                  </a:cubicBezTo>
                  <a:cubicBezTo>
                    <a:pt x="1251" y="16568"/>
                    <a:pt x="275" y="11626"/>
                    <a:pt x="2049" y="7340"/>
                  </a:cubicBezTo>
                  <a:cubicBezTo>
                    <a:pt x="3823" y="3042"/>
                    <a:pt x="8014" y="244"/>
                    <a:pt x="12657" y="244"/>
                  </a:cubicBezTo>
                  <a:close/>
                  <a:moveTo>
                    <a:pt x="12650" y="1"/>
                  </a:moveTo>
                  <a:cubicBezTo>
                    <a:pt x="9600" y="1"/>
                    <a:pt x="6602" y="1192"/>
                    <a:pt x="4359" y="3435"/>
                  </a:cubicBezTo>
                  <a:cubicBezTo>
                    <a:pt x="1013" y="6793"/>
                    <a:pt x="1" y="11841"/>
                    <a:pt x="1823" y="16222"/>
                  </a:cubicBezTo>
                  <a:cubicBezTo>
                    <a:pt x="3632" y="20604"/>
                    <a:pt x="7919" y="23461"/>
                    <a:pt x="12657" y="23461"/>
                  </a:cubicBezTo>
                  <a:cubicBezTo>
                    <a:pt x="19134" y="23461"/>
                    <a:pt x="24385" y="18211"/>
                    <a:pt x="24385" y="11734"/>
                  </a:cubicBezTo>
                  <a:cubicBezTo>
                    <a:pt x="24385" y="6983"/>
                    <a:pt x="21527" y="2709"/>
                    <a:pt x="17146" y="899"/>
                  </a:cubicBezTo>
                  <a:cubicBezTo>
                    <a:pt x="15692" y="294"/>
                    <a:pt x="14165" y="1"/>
                    <a:pt x="1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7707415" y="1657507"/>
              <a:ext cx="667097" cy="641901"/>
            </a:xfrm>
            <a:custGeom>
              <a:avLst/>
              <a:gdLst/>
              <a:ahLst/>
              <a:cxnLst/>
              <a:rect l="l" t="t" r="r" b="b"/>
              <a:pathLst>
                <a:path w="20837" h="20050" extrusionOk="0">
                  <a:moveTo>
                    <a:pt x="10782" y="250"/>
                  </a:moveTo>
                  <a:cubicBezTo>
                    <a:pt x="10792" y="250"/>
                    <a:pt x="10801" y="250"/>
                    <a:pt x="10811" y="250"/>
                  </a:cubicBezTo>
                  <a:cubicBezTo>
                    <a:pt x="16217" y="250"/>
                    <a:pt x="20586" y="4631"/>
                    <a:pt x="20598" y="10025"/>
                  </a:cubicBezTo>
                  <a:cubicBezTo>
                    <a:pt x="20598" y="13977"/>
                    <a:pt x="18205" y="17549"/>
                    <a:pt x="14550" y="19061"/>
                  </a:cubicBezTo>
                  <a:cubicBezTo>
                    <a:pt x="13339" y="19562"/>
                    <a:pt x="12068" y="19806"/>
                    <a:pt x="10808" y="19806"/>
                  </a:cubicBezTo>
                  <a:cubicBezTo>
                    <a:pt x="8264" y="19806"/>
                    <a:pt x="5765" y="18813"/>
                    <a:pt x="3894" y="16942"/>
                  </a:cubicBezTo>
                  <a:cubicBezTo>
                    <a:pt x="1096" y="14144"/>
                    <a:pt x="262" y="9941"/>
                    <a:pt x="1774" y="6286"/>
                  </a:cubicBezTo>
                  <a:cubicBezTo>
                    <a:pt x="3283" y="2640"/>
                    <a:pt x="6841" y="250"/>
                    <a:pt x="10782" y="250"/>
                  </a:cubicBezTo>
                  <a:close/>
                  <a:moveTo>
                    <a:pt x="10819" y="1"/>
                  </a:moveTo>
                  <a:cubicBezTo>
                    <a:pt x="8208" y="1"/>
                    <a:pt x="5640" y="1020"/>
                    <a:pt x="3727" y="2940"/>
                  </a:cubicBezTo>
                  <a:cubicBezTo>
                    <a:pt x="858" y="5798"/>
                    <a:pt x="0" y="10120"/>
                    <a:pt x="1548" y="13858"/>
                  </a:cubicBezTo>
                  <a:cubicBezTo>
                    <a:pt x="3096" y="17609"/>
                    <a:pt x="6751" y="20050"/>
                    <a:pt x="10811" y="20050"/>
                  </a:cubicBezTo>
                  <a:cubicBezTo>
                    <a:pt x="16348" y="20050"/>
                    <a:pt x="20836" y="15561"/>
                    <a:pt x="20836" y="10025"/>
                  </a:cubicBezTo>
                  <a:cubicBezTo>
                    <a:pt x="20836" y="5965"/>
                    <a:pt x="18396" y="2309"/>
                    <a:pt x="14645" y="762"/>
                  </a:cubicBezTo>
                  <a:cubicBezTo>
                    <a:pt x="13409" y="250"/>
                    <a:pt x="12108" y="1"/>
                    <a:pt x="10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7766098" y="1711963"/>
              <a:ext cx="553892" cy="532954"/>
            </a:xfrm>
            <a:custGeom>
              <a:avLst/>
              <a:gdLst/>
              <a:ahLst/>
              <a:cxnLst/>
              <a:rect l="l" t="t" r="r" b="b"/>
              <a:pathLst>
                <a:path w="17301" h="16647" extrusionOk="0">
                  <a:moveTo>
                    <a:pt x="8978" y="251"/>
                  </a:moveTo>
                  <a:cubicBezTo>
                    <a:pt x="13443" y="251"/>
                    <a:pt x="17051" y="3871"/>
                    <a:pt x="17051" y="8324"/>
                  </a:cubicBezTo>
                  <a:cubicBezTo>
                    <a:pt x="17051" y="11586"/>
                    <a:pt x="15086" y="14539"/>
                    <a:pt x="12074" y="15789"/>
                  </a:cubicBezTo>
                  <a:cubicBezTo>
                    <a:pt x="11072" y="16203"/>
                    <a:pt x="10021" y="16404"/>
                    <a:pt x="8979" y="16404"/>
                  </a:cubicBezTo>
                  <a:cubicBezTo>
                    <a:pt x="6875" y="16404"/>
                    <a:pt x="4808" y="15583"/>
                    <a:pt x="3263" y="14039"/>
                  </a:cubicBezTo>
                  <a:cubicBezTo>
                    <a:pt x="953" y="11729"/>
                    <a:pt x="263" y="8252"/>
                    <a:pt x="1513" y="5228"/>
                  </a:cubicBezTo>
                  <a:cubicBezTo>
                    <a:pt x="2763" y="2216"/>
                    <a:pt x="5716" y="251"/>
                    <a:pt x="8978" y="251"/>
                  </a:cubicBezTo>
                  <a:close/>
                  <a:moveTo>
                    <a:pt x="8987" y="1"/>
                  </a:moveTo>
                  <a:cubicBezTo>
                    <a:pt x="6819" y="1"/>
                    <a:pt x="4691" y="848"/>
                    <a:pt x="3097" y="2442"/>
                  </a:cubicBezTo>
                  <a:cubicBezTo>
                    <a:pt x="715" y="4823"/>
                    <a:pt x="1" y="8395"/>
                    <a:pt x="1287" y="11514"/>
                  </a:cubicBezTo>
                  <a:cubicBezTo>
                    <a:pt x="2573" y="14622"/>
                    <a:pt x="5609" y="16646"/>
                    <a:pt x="8978" y="16646"/>
                  </a:cubicBezTo>
                  <a:cubicBezTo>
                    <a:pt x="13574" y="16646"/>
                    <a:pt x="17301" y="12919"/>
                    <a:pt x="17301" y="8324"/>
                  </a:cubicBezTo>
                  <a:cubicBezTo>
                    <a:pt x="17301" y="4954"/>
                    <a:pt x="15277" y="1918"/>
                    <a:pt x="12169" y="632"/>
                  </a:cubicBezTo>
                  <a:cubicBezTo>
                    <a:pt x="11138" y="207"/>
                    <a:pt x="10058" y="1"/>
                    <a:pt x="89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7825196" y="1766707"/>
              <a:ext cx="440302" cy="423687"/>
            </a:xfrm>
            <a:custGeom>
              <a:avLst/>
              <a:gdLst/>
              <a:ahLst/>
              <a:cxnLst/>
              <a:rect l="l" t="t" r="r" b="b"/>
              <a:pathLst>
                <a:path w="13753" h="13234" extrusionOk="0">
                  <a:moveTo>
                    <a:pt x="7132" y="244"/>
                  </a:moveTo>
                  <a:cubicBezTo>
                    <a:pt x="10657" y="244"/>
                    <a:pt x="13502" y="3101"/>
                    <a:pt x="13502" y="6614"/>
                  </a:cubicBezTo>
                  <a:cubicBezTo>
                    <a:pt x="13502" y="9185"/>
                    <a:pt x="11954" y="11519"/>
                    <a:pt x="9573" y="12495"/>
                  </a:cubicBezTo>
                  <a:cubicBezTo>
                    <a:pt x="8785" y="12822"/>
                    <a:pt x="7957" y="12981"/>
                    <a:pt x="7137" y="12981"/>
                  </a:cubicBezTo>
                  <a:cubicBezTo>
                    <a:pt x="5479" y="12981"/>
                    <a:pt x="3850" y="12333"/>
                    <a:pt x="2632" y="11114"/>
                  </a:cubicBezTo>
                  <a:cubicBezTo>
                    <a:pt x="810" y="9293"/>
                    <a:pt x="262" y="6554"/>
                    <a:pt x="1251" y="4173"/>
                  </a:cubicBezTo>
                  <a:cubicBezTo>
                    <a:pt x="2239" y="1792"/>
                    <a:pt x="4561" y="244"/>
                    <a:pt x="7132" y="244"/>
                  </a:cubicBezTo>
                  <a:close/>
                  <a:moveTo>
                    <a:pt x="7128" y="0"/>
                  </a:moveTo>
                  <a:cubicBezTo>
                    <a:pt x="5407" y="0"/>
                    <a:pt x="3718" y="670"/>
                    <a:pt x="2453" y="1934"/>
                  </a:cubicBezTo>
                  <a:cubicBezTo>
                    <a:pt x="560" y="3828"/>
                    <a:pt x="0" y="6673"/>
                    <a:pt x="1024" y="9150"/>
                  </a:cubicBezTo>
                  <a:cubicBezTo>
                    <a:pt x="2048" y="11614"/>
                    <a:pt x="4453" y="13233"/>
                    <a:pt x="7132" y="13233"/>
                  </a:cubicBezTo>
                  <a:cubicBezTo>
                    <a:pt x="10787" y="13222"/>
                    <a:pt x="13752" y="10269"/>
                    <a:pt x="13752" y="6614"/>
                  </a:cubicBezTo>
                  <a:cubicBezTo>
                    <a:pt x="13752" y="3935"/>
                    <a:pt x="12133" y="1530"/>
                    <a:pt x="9668" y="506"/>
                  </a:cubicBezTo>
                  <a:cubicBezTo>
                    <a:pt x="8846" y="166"/>
                    <a:pt x="7983" y="0"/>
                    <a:pt x="7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7644123" y="1598793"/>
              <a:ext cx="789074" cy="759236"/>
            </a:xfrm>
            <a:custGeom>
              <a:avLst/>
              <a:gdLst/>
              <a:ahLst/>
              <a:cxnLst/>
              <a:rect l="l" t="t" r="r" b="b"/>
              <a:pathLst>
                <a:path w="24647" h="23715" extrusionOk="0">
                  <a:moveTo>
                    <a:pt x="12788" y="0"/>
                  </a:moveTo>
                  <a:cubicBezTo>
                    <a:pt x="7990" y="0"/>
                    <a:pt x="3668" y="2893"/>
                    <a:pt x="1835" y="7322"/>
                  </a:cubicBezTo>
                  <a:cubicBezTo>
                    <a:pt x="1" y="11751"/>
                    <a:pt x="1013" y="16847"/>
                    <a:pt x="4406" y="20241"/>
                  </a:cubicBezTo>
                  <a:cubicBezTo>
                    <a:pt x="6676" y="22510"/>
                    <a:pt x="9707" y="23715"/>
                    <a:pt x="12792" y="23715"/>
                  </a:cubicBezTo>
                  <a:cubicBezTo>
                    <a:pt x="14318" y="23715"/>
                    <a:pt x="15858" y="23419"/>
                    <a:pt x="17325" y="22812"/>
                  </a:cubicBezTo>
                  <a:cubicBezTo>
                    <a:pt x="21754" y="20979"/>
                    <a:pt x="24647" y="16657"/>
                    <a:pt x="24647" y="11859"/>
                  </a:cubicBezTo>
                  <a:cubicBezTo>
                    <a:pt x="24647" y="5310"/>
                    <a:pt x="19337" y="0"/>
                    <a:pt x="12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4" name="Google Shape;244;p5"/>
          <p:cNvSpPr/>
          <p:nvPr/>
        </p:nvSpPr>
        <p:spPr>
          <a:xfrm>
            <a:off x="5424674" y="1863700"/>
            <a:ext cx="2877545" cy="2877580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5"/>
          <p:cNvSpPr/>
          <p:nvPr/>
        </p:nvSpPr>
        <p:spPr>
          <a:xfrm>
            <a:off x="135" y="4289459"/>
            <a:ext cx="9143740" cy="88627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6" name="Google Shape;246;p5"/>
          <p:cNvGrpSpPr/>
          <p:nvPr/>
        </p:nvGrpSpPr>
        <p:grpSpPr>
          <a:xfrm>
            <a:off x="4866038" y="4381820"/>
            <a:ext cx="506597" cy="253361"/>
            <a:chOff x="5220663" y="4381820"/>
            <a:chExt cx="506597" cy="253361"/>
          </a:xfrm>
        </p:grpSpPr>
        <p:sp>
          <p:nvSpPr>
            <p:cNvPr id="247" name="Google Shape;247;p5"/>
            <p:cNvSpPr/>
            <p:nvPr/>
          </p:nvSpPr>
          <p:spPr>
            <a:xfrm>
              <a:off x="5689098" y="4491980"/>
              <a:ext cx="38162" cy="33071"/>
            </a:xfrm>
            <a:custGeom>
              <a:avLst/>
              <a:gdLst/>
              <a:ahLst/>
              <a:cxnLst/>
              <a:rect l="l" t="t" r="r" b="b"/>
              <a:pathLst>
                <a:path w="1192" h="1033" extrusionOk="0">
                  <a:moveTo>
                    <a:pt x="514" y="1"/>
                  </a:moveTo>
                  <a:cubicBezTo>
                    <a:pt x="252" y="1"/>
                    <a:pt x="1" y="206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1" y="473"/>
                    <a:pt x="870" y="151"/>
                  </a:cubicBezTo>
                  <a:cubicBezTo>
                    <a:pt x="766" y="47"/>
                    <a:pt x="639" y="1"/>
                    <a:pt x="5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5"/>
            <p:cNvSpPr/>
            <p:nvPr/>
          </p:nvSpPr>
          <p:spPr>
            <a:xfrm>
              <a:off x="5572085" y="449207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7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5"/>
            <p:cNvSpPr/>
            <p:nvPr/>
          </p:nvSpPr>
          <p:spPr>
            <a:xfrm>
              <a:off x="5454688" y="4492077"/>
              <a:ext cx="38514" cy="32975"/>
            </a:xfrm>
            <a:custGeom>
              <a:avLst/>
              <a:gdLst/>
              <a:ahLst/>
              <a:cxnLst/>
              <a:rect l="l" t="t" r="r" b="b"/>
              <a:pathLst>
                <a:path w="1203" h="1030" extrusionOk="0">
                  <a:moveTo>
                    <a:pt x="528" y="0"/>
                  </a:moveTo>
                  <a:cubicBezTo>
                    <a:pt x="260" y="0"/>
                    <a:pt x="0" y="209"/>
                    <a:pt x="0" y="517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203" y="470"/>
                    <a:pt x="882" y="148"/>
                  </a:cubicBezTo>
                  <a:cubicBezTo>
                    <a:pt x="779" y="46"/>
                    <a:pt x="653" y="0"/>
                    <a:pt x="5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5337675" y="449207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7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5220663" y="449207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4" y="0"/>
                    <a:pt x="0" y="209"/>
                    <a:pt x="0" y="517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4" y="1029"/>
                    <a:pt x="1191" y="470"/>
                    <a:pt x="869" y="148"/>
                  </a:cubicBezTo>
                  <a:cubicBezTo>
                    <a:pt x="767" y="46"/>
                    <a:pt x="641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5689098" y="438182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0"/>
                  </a:moveTo>
                  <a:cubicBezTo>
                    <a:pt x="251" y="0"/>
                    <a:pt x="1" y="203"/>
                    <a:pt x="1" y="508"/>
                  </a:cubicBezTo>
                  <a:cubicBezTo>
                    <a:pt x="1" y="794"/>
                    <a:pt x="227" y="1020"/>
                    <a:pt x="513" y="1020"/>
                  </a:cubicBezTo>
                  <a:cubicBezTo>
                    <a:pt x="965" y="1020"/>
                    <a:pt x="1191" y="473"/>
                    <a:pt x="870" y="151"/>
                  </a:cubicBezTo>
                  <a:cubicBezTo>
                    <a:pt x="766" y="47"/>
                    <a:pt x="638" y="0"/>
                    <a:pt x="5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5572085" y="438182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0"/>
                  </a:moveTo>
                  <a:cubicBezTo>
                    <a:pt x="251" y="0"/>
                    <a:pt x="1" y="203"/>
                    <a:pt x="1" y="508"/>
                  </a:cubicBezTo>
                  <a:cubicBezTo>
                    <a:pt x="1" y="794"/>
                    <a:pt x="227" y="1020"/>
                    <a:pt x="513" y="1020"/>
                  </a:cubicBezTo>
                  <a:cubicBezTo>
                    <a:pt x="965" y="1020"/>
                    <a:pt x="1191" y="473"/>
                    <a:pt x="870" y="151"/>
                  </a:cubicBezTo>
                  <a:cubicBezTo>
                    <a:pt x="765" y="47"/>
                    <a:pt x="637" y="0"/>
                    <a:pt x="5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5454688" y="4381820"/>
              <a:ext cx="38514" cy="32687"/>
            </a:xfrm>
            <a:custGeom>
              <a:avLst/>
              <a:gdLst/>
              <a:ahLst/>
              <a:cxnLst/>
              <a:rect l="l" t="t" r="r" b="b"/>
              <a:pathLst>
                <a:path w="1203" h="1021" extrusionOk="0">
                  <a:moveTo>
                    <a:pt x="521" y="0"/>
                  </a:moveTo>
                  <a:cubicBezTo>
                    <a:pt x="256" y="0"/>
                    <a:pt x="0" y="203"/>
                    <a:pt x="0" y="508"/>
                  </a:cubicBezTo>
                  <a:cubicBezTo>
                    <a:pt x="0" y="794"/>
                    <a:pt x="239" y="1020"/>
                    <a:pt x="512" y="1020"/>
                  </a:cubicBezTo>
                  <a:cubicBezTo>
                    <a:pt x="965" y="1020"/>
                    <a:pt x="1203" y="473"/>
                    <a:pt x="882" y="151"/>
                  </a:cubicBezTo>
                  <a:cubicBezTo>
                    <a:pt x="777" y="47"/>
                    <a:pt x="648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5337675" y="438182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0"/>
                  </a:moveTo>
                  <a:cubicBezTo>
                    <a:pt x="250" y="0"/>
                    <a:pt x="0" y="203"/>
                    <a:pt x="0" y="508"/>
                  </a:cubicBezTo>
                  <a:cubicBezTo>
                    <a:pt x="0" y="794"/>
                    <a:pt x="226" y="1020"/>
                    <a:pt x="512" y="1020"/>
                  </a:cubicBezTo>
                  <a:cubicBezTo>
                    <a:pt x="965" y="1020"/>
                    <a:pt x="1191" y="473"/>
                    <a:pt x="869" y="151"/>
                  </a:cubicBezTo>
                  <a:cubicBezTo>
                    <a:pt x="765" y="47"/>
                    <a:pt x="637" y="0"/>
                    <a:pt x="5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5220663" y="438182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1" y="0"/>
                  </a:moveTo>
                  <a:cubicBezTo>
                    <a:pt x="250" y="0"/>
                    <a:pt x="0" y="203"/>
                    <a:pt x="0" y="508"/>
                  </a:cubicBezTo>
                  <a:cubicBezTo>
                    <a:pt x="0" y="794"/>
                    <a:pt x="226" y="1020"/>
                    <a:pt x="512" y="1020"/>
                  </a:cubicBezTo>
                  <a:cubicBezTo>
                    <a:pt x="964" y="1020"/>
                    <a:pt x="1191" y="473"/>
                    <a:pt x="869" y="151"/>
                  </a:cubicBezTo>
                  <a:cubicBezTo>
                    <a:pt x="765" y="47"/>
                    <a:pt x="637" y="0"/>
                    <a:pt x="5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5689098" y="4602493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5"/>
                    <a:pt x="227" y="1021"/>
                    <a:pt x="513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8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5572085" y="4602493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5"/>
                    <a:pt x="227" y="1021"/>
                    <a:pt x="513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8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5454688" y="4602493"/>
              <a:ext cx="38514" cy="32687"/>
            </a:xfrm>
            <a:custGeom>
              <a:avLst/>
              <a:gdLst/>
              <a:ahLst/>
              <a:cxnLst/>
              <a:rect l="l" t="t" r="r" b="b"/>
              <a:pathLst>
                <a:path w="1203" h="1021" extrusionOk="0">
                  <a:moveTo>
                    <a:pt x="521" y="1"/>
                  </a:moveTo>
                  <a:cubicBezTo>
                    <a:pt x="256" y="1"/>
                    <a:pt x="0" y="203"/>
                    <a:pt x="0" y="509"/>
                  </a:cubicBezTo>
                  <a:cubicBezTo>
                    <a:pt x="0" y="795"/>
                    <a:pt x="239" y="1021"/>
                    <a:pt x="512" y="1021"/>
                  </a:cubicBezTo>
                  <a:cubicBezTo>
                    <a:pt x="965" y="1021"/>
                    <a:pt x="1203" y="473"/>
                    <a:pt x="882" y="152"/>
                  </a:cubicBezTo>
                  <a:cubicBezTo>
                    <a:pt x="777" y="48"/>
                    <a:pt x="648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5337675" y="4602493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5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8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5220663" y="4602493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1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5"/>
                    <a:pt x="226" y="1021"/>
                    <a:pt x="512" y="1021"/>
                  </a:cubicBezTo>
                  <a:cubicBezTo>
                    <a:pt x="964" y="1021"/>
                    <a:pt x="1191" y="473"/>
                    <a:pt x="869" y="152"/>
                  </a:cubicBezTo>
                  <a:cubicBezTo>
                    <a:pt x="765" y="48"/>
                    <a:pt x="637" y="1"/>
                    <a:pt x="5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2" name="Google Shape;262;p5"/>
          <p:cNvSpPr/>
          <p:nvPr/>
        </p:nvSpPr>
        <p:spPr>
          <a:xfrm>
            <a:off x="217385" y="214371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5"/>
          <p:cNvSpPr/>
          <p:nvPr/>
        </p:nvSpPr>
        <p:spPr>
          <a:xfrm>
            <a:off x="398458" y="2166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4" name="Google Shape;264;p5"/>
          <p:cNvGrpSpPr/>
          <p:nvPr/>
        </p:nvGrpSpPr>
        <p:grpSpPr>
          <a:xfrm>
            <a:off x="8369505" y="4354255"/>
            <a:ext cx="588555" cy="677357"/>
            <a:chOff x="8369505" y="4354255"/>
            <a:chExt cx="588555" cy="677357"/>
          </a:xfrm>
        </p:grpSpPr>
        <p:sp>
          <p:nvSpPr>
            <p:cNvPr id="265" name="Google Shape;265;p5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5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5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5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5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5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5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5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5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5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5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2" name="Google Shape;282;p5"/>
          <p:cNvSpPr txBox="1">
            <a:spLocks noGrp="1"/>
          </p:cNvSpPr>
          <p:nvPr>
            <p:ph type="subTitle" idx="1"/>
          </p:nvPr>
        </p:nvSpPr>
        <p:spPr>
          <a:xfrm>
            <a:off x="3118325" y="2834163"/>
            <a:ext cx="1842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5"/>
          <p:cNvSpPr txBox="1">
            <a:spLocks noGrp="1"/>
          </p:cNvSpPr>
          <p:nvPr>
            <p:ph type="subTitle" idx="2"/>
          </p:nvPr>
        </p:nvSpPr>
        <p:spPr>
          <a:xfrm>
            <a:off x="3118325" y="2497863"/>
            <a:ext cx="184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284" name="Google Shape;284;p5"/>
          <p:cNvSpPr txBox="1">
            <a:spLocks noGrp="1"/>
          </p:cNvSpPr>
          <p:nvPr>
            <p:ph type="subTitle" idx="3"/>
          </p:nvPr>
        </p:nvSpPr>
        <p:spPr>
          <a:xfrm>
            <a:off x="713225" y="2834163"/>
            <a:ext cx="1842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5"/>
          <p:cNvSpPr txBox="1">
            <a:spLocks noGrp="1"/>
          </p:cNvSpPr>
          <p:nvPr>
            <p:ph type="subTitle" idx="4"/>
          </p:nvPr>
        </p:nvSpPr>
        <p:spPr>
          <a:xfrm>
            <a:off x="713225" y="2497863"/>
            <a:ext cx="1842600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286" name="Google Shape;286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42477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ITLE_AND_TWO_COLUMNS_1_1_2_1">
    <p:spTree>
      <p:nvGrpSpPr>
        <p:cNvPr id="1" name="Shape 1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Google Shape;1754;p41"/>
          <p:cNvSpPr txBox="1">
            <a:spLocks noGrp="1"/>
          </p:cNvSpPr>
          <p:nvPr>
            <p:ph type="subTitle" idx="1"/>
          </p:nvPr>
        </p:nvSpPr>
        <p:spPr>
          <a:xfrm>
            <a:off x="5890230" y="1879200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55" name="Google Shape;1755;p41"/>
          <p:cNvSpPr txBox="1">
            <a:spLocks noGrp="1"/>
          </p:cNvSpPr>
          <p:nvPr>
            <p:ph type="subTitle" idx="2"/>
          </p:nvPr>
        </p:nvSpPr>
        <p:spPr>
          <a:xfrm>
            <a:off x="5890230" y="3588825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56" name="Google Shape;1756;p41"/>
          <p:cNvSpPr txBox="1">
            <a:spLocks noGrp="1"/>
          </p:cNvSpPr>
          <p:nvPr>
            <p:ph type="subTitle" idx="3"/>
          </p:nvPr>
        </p:nvSpPr>
        <p:spPr>
          <a:xfrm>
            <a:off x="5890230" y="3252525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57" name="Google Shape;1757;p41"/>
          <p:cNvSpPr txBox="1">
            <a:spLocks noGrp="1"/>
          </p:cNvSpPr>
          <p:nvPr>
            <p:ph type="subTitle" idx="4"/>
          </p:nvPr>
        </p:nvSpPr>
        <p:spPr>
          <a:xfrm>
            <a:off x="1603801" y="3588825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58" name="Google Shape;1758;p41"/>
          <p:cNvSpPr txBox="1">
            <a:spLocks noGrp="1"/>
          </p:cNvSpPr>
          <p:nvPr>
            <p:ph type="subTitle" idx="5"/>
          </p:nvPr>
        </p:nvSpPr>
        <p:spPr>
          <a:xfrm>
            <a:off x="1603801" y="3252525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59" name="Google Shape;1759;p41"/>
          <p:cNvSpPr txBox="1">
            <a:spLocks noGrp="1"/>
          </p:cNvSpPr>
          <p:nvPr>
            <p:ph type="subTitle" idx="6"/>
          </p:nvPr>
        </p:nvSpPr>
        <p:spPr>
          <a:xfrm>
            <a:off x="5890230" y="2215498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60" name="Google Shape;1760;p41"/>
          <p:cNvSpPr txBox="1">
            <a:spLocks noGrp="1"/>
          </p:cNvSpPr>
          <p:nvPr>
            <p:ph type="subTitle" idx="7"/>
          </p:nvPr>
        </p:nvSpPr>
        <p:spPr>
          <a:xfrm>
            <a:off x="1603801" y="2215498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61" name="Google Shape;1761;p41"/>
          <p:cNvSpPr txBox="1">
            <a:spLocks noGrp="1"/>
          </p:cNvSpPr>
          <p:nvPr>
            <p:ph type="subTitle" idx="8"/>
          </p:nvPr>
        </p:nvSpPr>
        <p:spPr>
          <a:xfrm>
            <a:off x="1603801" y="1879200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62" name="Google Shape;1762;p41"/>
          <p:cNvSpPr txBox="1">
            <a:spLocks noGrp="1"/>
          </p:cNvSpPr>
          <p:nvPr>
            <p:ph type="title" hasCustomPrompt="1"/>
          </p:nvPr>
        </p:nvSpPr>
        <p:spPr>
          <a:xfrm>
            <a:off x="942276" y="212022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9pPr>
          </a:lstStyle>
          <a:p>
            <a:r>
              <a:t>xx%</a:t>
            </a:r>
          </a:p>
        </p:txBody>
      </p:sp>
      <p:sp>
        <p:nvSpPr>
          <p:cNvPr id="1763" name="Google Shape;1763;p41"/>
          <p:cNvSpPr txBox="1">
            <a:spLocks noGrp="1"/>
          </p:cNvSpPr>
          <p:nvPr>
            <p:ph type="title" idx="9" hasCustomPrompt="1"/>
          </p:nvPr>
        </p:nvSpPr>
        <p:spPr>
          <a:xfrm>
            <a:off x="5228726" y="212022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9pPr>
          </a:lstStyle>
          <a:p>
            <a:r>
              <a:t>xx%</a:t>
            </a:r>
          </a:p>
        </p:txBody>
      </p:sp>
      <p:sp>
        <p:nvSpPr>
          <p:cNvPr id="1764" name="Google Shape;1764;p41"/>
          <p:cNvSpPr txBox="1">
            <a:spLocks noGrp="1"/>
          </p:cNvSpPr>
          <p:nvPr>
            <p:ph type="title" idx="13" hasCustomPrompt="1"/>
          </p:nvPr>
        </p:nvSpPr>
        <p:spPr>
          <a:xfrm>
            <a:off x="942276" y="349257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9pPr>
          </a:lstStyle>
          <a:p>
            <a:r>
              <a:t>xx%</a:t>
            </a:r>
          </a:p>
        </p:txBody>
      </p:sp>
      <p:sp>
        <p:nvSpPr>
          <p:cNvPr id="1765" name="Google Shape;1765;p41"/>
          <p:cNvSpPr txBox="1">
            <a:spLocks noGrp="1"/>
          </p:cNvSpPr>
          <p:nvPr>
            <p:ph type="title" idx="14" hasCustomPrompt="1"/>
          </p:nvPr>
        </p:nvSpPr>
        <p:spPr>
          <a:xfrm>
            <a:off x="5228726" y="349257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arker Grotesque"/>
              <a:buNone/>
              <a:defRPr sz="4800" b="1">
                <a:solidFill>
                  <a:schemeClr val="dk1"/>
                </a:solidFill>
                <a:latin typeface="Darker Grotesque"/>
                <a:ea typeface="Darker Grotesque"/>
                <a:cs typeface="Darker Grotesque"/>
                <a:sym typeface="Darker Grotesque"/>
              </a:defRPr>
            </a:lvl9pPr>
          </a:lstStyle>
          <a:p>
            <a:r>
              <a:t>xx%</a:t>
            </a:r>
          </a:p>
        </p:txBody>
      </p:sp>
      <p:sp>
        <p:nvSpPr>
          <p:cNvPr id="1766" name="Google Shape;1766;p41"/>
          <p:cNvSpPr/>
          <p:nvPr/>
        </p:nvSpPr>
        <p:spPr>
          <a:xfrm>
            <a:off x="8858169" y="1392224"/>
            <a:ext cx="123999" cy="1242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67" name="Google Shape;1767;p41"/>
          <p:cNvGrpSpPr/>
          <p:nvPr/>
        </p:nvGrpSpPr>
        <p:grpSpPr>
          <a:xfrm>
            <a:off x="8857421" y="1890997"/>
            <a:ext cx="125497" cy="360409"/>
            <a:chOff x="179009" y="2072968"/>
            <a:chExt cx="190870" cy="548151"/>
          </a:xfrm>
        </p:grpSpPr>
        <p:sp>
          <p:nvSpPr>
            <p:cNvPr id="1768" name="Google Shape;1768;p41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1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0" name="Google Shape;1770;p41"/>
          <p:cNvSpPr/>
          <p:nvPr/>
        </p:nvSpPr>
        <p:spPr>
          <a:xfrm>
            <a:off x="217385" y="4807396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1" name="Google Shape;1771;p41"/>
          <p:cNvSpPr/>
          <p:nvPr/>
        </p:nvSpPr>
        <p:spPr>
          <a:xfrm>
            <a:off x="398458" y="4809701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772" name="Google Shape;1772;p41"/>
          <p:cNvCxnSpPr/>
          <p:nvPr/>
        </p:nvCxnSpPr>
        <p:spPr>
          <a:xfrm>
            <a:off x="-8550" y="11459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3" name="Google Shape;1773;p41"/>
          <p:cNvSpPr txBox="1">
            <a:spLocks noGrp="1"/>
          </p:cNvSpPr>
          <p:nvPr>
            <p:ph type="title" idx="15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TITLE_AND_TWO_COLUMNS_1_1_1_2"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5" name="Google Shape;1775;p42"/>
          <p:cNvGrpSpPr/>
          <p:nvPr/>
        </p:nvGrpSpPr>
        <p:grpSpPr>
          <a:xfrm>
            <a:off x="8684322" y="4723215"/>
            <a:ext cx="279631" cy="259804"/>
            <a:chOff x="6672" y="3464315"/>
            <a:chExt cx="279631" cy="259804"/>
          </a:xfrm>
        </p:grpSpPr>
        <p:sp>
          <p:nvSpPr>
            <p:cNvPr id="1776" name="Google Shape;1776;p4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5" name="Google Shape;1785;p42"/>
          <p:cNvSpPr/>
          <p:nvPr/>
        </p:nvSpPr>
        <p:spPr>
          <a:xfrm>
            <a:off x="885771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6" name="Google Shape;1786;p42"/>
          <p:cNvSpPr/>
          <p:nvPr/>
        </p:nvSpPr>
        <p:spPr>
          <a:xfrm>
            <a:off x="217385" y="214371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7" name="Google Shape;1787;p42"/>
          <p:cNvSpPr/>
          <p:nvPr/>
        </p:nvSpPr>
        <p:spPr>
          <a:xfrm>
            <a:off x="398458" y="2166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8" name="Google Shape;1788;p42"/>
          <p:cNvSpPr/>
          <p:nvPr/>
        </p:nvSpPr>
        <p:spPr>
          <a:xfrm>
            <a:off x="8853724" y="-10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9" name="Google Shape;1789;p42"/>
          <p:cNvSpPr/>
          <p:nvPr/>
        </p:nvSpPr>
        <p:spPr>
          <a:xfrm>
            <a:off x="-4" y="3120565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0" name="Google Shape;1790;p42"/>
          <p:cNvSpPr txBox="1">
            <a:spLocks noGrp="1"/>
          </p:cNvSpPr>
          <p:nvPr>
            <p:ph type="subTitle" idx="1"/>
          </p:nvPr>
        </p:nvSpPr>
        <p:spPr>
          <a:xfrm>
            <a:off x="3834787" y="23764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91" name="Google Shape;1791;p42"/>
          <p:cNvSpPr txBox="1">
            <a:spLocks noGrp="1"/>
          </p:cNvSpPr>
          <p:nvPr>
            <p:ph type="subTitle" idx="2"/>
          </p:nvPr>
        </p:nvSpPr>
        <p:spPr>
          <a:xfrm>
            <a:off x="3834787" y="20401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92" name="Google Shape;1792;p42"/>
          <p:cNvSpPr txBox="1">
            <a:spLocks noGrp="1"/>
          </p:cNvSpPr>
          <p:nvPr>
            <p:ph type="subTitle" idx="3"/>
          </p:nvPr>
        </p:nvSpPr>
        <p:spPr>
          <a:xfrm>
            <a:off x="1405288" y="23764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latin typeface="Darker Grotesque"/>
                <a:ea typeface="Darker Grotesque"/>
                <a:cs typeface="Darker Grotesque"/>
                <a:sym typeface="Darker Grotesq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93" name="Google Shape;1793;p42"/>
          <p:cNvSpPr txBox="1">
            <a:spLocks noGrp="1"/>
          </p:cNvSpPr>
          <p:nvPr>
            <p:ph type="subTitle" idx="4"/>
          </p:nvPr>
        </p:nvSpPr>
        <p:spPr>
          <a:xfrm>
            <a:off x="1405288" y="20401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94" name="Google Shape;1794;p42"/>
          <p:cNvSpPr txBox="1">
            <a:spLocks noGrp="1"/>
          </p:cNvSpPr>
          <p:nvPr>
            <p:ph type="subTitle" idx="5"/>
          </p:nvPr>
        </p:nvSpPr>
        <p:spPr>
          <a:xfrm>
            <a:off x="3834787" y="414815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95" name="Google Shape;1795;p42"/>
          <p:cNvSpPr txBox="1">
            <a:spLocks noGrp="1"/>
          </p:cNvSpPr>
          <p:nvPr>
            <p:ph type="subTitle" idx="6"/>
          </p:nvPr>
        </p:nvSpPr>
        <p:spPr>
          <a:xfrm>
            <a:off x="3834787" y="381185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96" name="Google Shape;1796;p42"/>
          <p:cNvSpPr txBox="1">
            <a:spLocks noGrp="1"/>
          </p:cNvSpPr>
          <p:nvPr>
            <p:ph type="subTitle" idx="7"/>
          </p:nvPr>
        </p:nvSpPr>
        <p:spPr>
          <a:xfrm>
            <a:off x="1405288" y="414815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97" name="Google Shape;1797;p42"/>
          <p:cNvSpPr txBox="1">
            <a:spLocks noGrp="1"/>
          </p:cNvSpPr>
          <p:nvPr>
            <p:ph type="subTitle" idx="8"/>
          </p:nvPr>
        </p:nvSpPr>
        <p:spPr>
          <a:xfrm>
            <a:off x="1405288" y="381185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798" name="Google Shape;1798;p42"/>
          <p:cNvSpPr txBox="1">
            <a:spLocks noGrp="1"/>
          </p:cNvSpPr>
          <p:nvPr>
            <p:ph type="subTitle" idx="9"/>
          </p:nvPr>
        </p:nvSpPr>
        <p:spPr>
          <a:xfrm>
            <a:off x="6320012" y="237640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799" name="Google Shape;1799;p42"/>
          <p:cNvSpPr txBox="1">
            <a:spLocks noGrp="1"/>
          </p:cNvSpPr>
          <p:nvPr>
            <p:ph type="subTitle" idx="13"/>
          </p:nvPr>
        </p:nvSpPr>
        <p:spPr>
          <a:xfrm>
            <a:off x="6320012" y="204010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800" name="Google Shape;1800;p42"/>
          <p:cNvSpPr txBox="1">
            <a:spLocks noGrp="1"/>
          </p:cNvSpPr>
          <p:nvPr>
            <p:ph type="subTitle" idx="14"/>
          </p:nvPr>
        </p:nvSpPr>
        <p:spPr>
          <a:xfrm>
            <a:off x="6320012" y="4148150"/>
            <a:ext cx="14187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01" name="Google Shape;1801;p42"/>
          <p:cNvSpPr txBox="1">
            <a:spLocks noGrp="1"/>
          </p:cNvSpPr>
          <p:nvPr>
            <p:ph type="subTitle" idx="15"/>
          </p:nvPr>
        </p:nvSpPr>
        <p:spPr>
          <a:xfrm>
            <a:off x="6320012" y="3811850"/>
            <a:ext cx="1418700" cy="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Libre Franklin ExtraBold"/>
              <a:buNone/>
              <a:defRPr sz="20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400"/>
              <a:buFont typeface="Libre Franklin ExtraBold"/>
              <a:buNone/>
              <a:defRPr sz="24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1802" name="Google Shape;180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 ">
  <p:cSld name="TITLE_AND_TWO_COLUMNS_1_1_1_1_1">
    <p:spTree>
      <p:nvGrpSpPr>
        <p:cNvPr id="1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4" name="Google Shape;1804;p43"/>
          <p:cNvSpPr/>
          <p:nvPr/>
        </p:nvSpPr>
        <p:spPr>
          <a:xfrm>
            <a:off x="181691" y="4824658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5" name="Google Shape;1805;p43"/>
          <p:cNvGrpSpPr/>
          <p:nvPr/>
        </p:nvGrpSpPr>
        <p:grpSpPr>
          <a:xfrm>
            <a:off x="180723" y="4239873"/>
            <a:ext cx="154517" cy="442886"/>
            <a:chOff x="8846561" y="2782361"/>
            <a:chExt cx="154517" cy="442886"/>
          </a:xfrm>
        </p:grpSpPr>
        <p:sp>
          <p:nvSpPr>
            <p:cNvPr id="1806" name="Google Shape;1806;p43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3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08" name="Google Shape;1808;p43"/>
          <p:cNvSpPr/>
          <p:nvPr/>
        </p:nvSpPr>
        <p:spPr>
          <a:xfrm>
            <a:off x="217385" y="214371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9" name="Google Shape;1809;p43"/>
          <p:cNvSpPr/>
          <p:nvPr/>
        </p:nvSpPr>
        <p:spPr>
          <a:xfrm>
            <a:off x="398458" y="2166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0" name="Google Shape;1810;p43"/>
          <p:cNvSpPr/>
          <p:nvPr/>
        </p:nvSpPr>
        <p:spPr>
          <a:xfrm>
            <a:off x="7485550" y="-1225"/>
            <a:ext cx="1658501" cy="5145931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1" name="Google Shape;1811;p43"/>
          <p:cNvSpPr/>
          <p:nvPr/>
        </p:nvSpPr>
        <p:spPr>
          <a:xfrm>
            <a:off x="7983532" y="2658009"/>
            <a:ext cx="507758" cy="488549"/>
          </a:xfrm>
          <a:custGeom>
            <a:avLst/>
            <a:gdLst/>
            <a:ahLst/>
            <a:cxnLst/>
            <a:rect l="l" t="t" r="r" b="b"/>
            <a:pathLst>
              <a:path w="15860" h="15260" extrusionOk="0">
                <a:moveTo>
                  <a:pt x="8228" y="282"/>
                </a:moveTo>
                <a:cubicBezTo>
                  <a:pt x="12288" y="293"/>
                  <a:pt x="15574" y="3568"/>
                  <a:pt x="15574" y="7628"/>
                </a:cubicBezTo>
                <a:cubicBezTo>
                  <a:pt x="15574" y="10592"/>
                  <a:pt x="13788" y="13271"/>
                  <a:pt x="11049" y="14414"/>
                </a:cubicBezTo>
                <a:cubicBezTo>
                  <a:pt x="10138" y="14789"/>
                  <a:pt x="9182" y="14972"/>
                  <a:pt x="8235" y="14972"/>
                </a:cubicBezTo>
                <a:cubicBezTo>
                  <a:pt x="6323" y="14972"/>
                  <a:pt x="4446" y="14228"/>
                  <a:pt x="3037" y="12819"/>
                </a:cubicBezTo>
                <a:cubicBezTo>
                  <a:pt x="941" y="10723"/>
                  <a:pt x="310" y="7556"/>
                  <a:pt x="1453" y="4818"/>
                </a:cubicBezTo>
                <a:cubicBezTo>
                  <a:pt x="2584" y="2068"/>
                  <a:pt x="5263" y="282"/>
                  <a:pt x="8228" y="282"/>
                </a:cubicBezTo>
                <a:close/>
                <a:moveTo>
                  <a:pt x="8240" y="0"/>
                </a:moveTo>
                <a:cubicBezTo>
                  <a:pt x="6252" y="0"/>
                  <a:pt x="4300" y="776"/>
                  <a:pt x="2834" y="2234"/>
                </a:cubicBezTo>
                <a:cubicBezTo>
                  <a:pt x="655" y="4413"/>
                  <a:pt x="0" y="7699"/>
                  <a:pt x="1191" y="10545"/>
                </a:cubicBezTo>
                <a:cubicBezTo>
                  <a:pt x="2370" y="13402"/>
                  <a:pt x="5144" y="15260"/>
                  <a:pt x="8228" y="15260"/>
                </a:cubicBezTo>
                <a:cubicBezTo>
                  <a:pt x="12442" y="15248"/>
                  <a:pt x="15860" y="11843"/>
                  <a:pt x="15860" y="7628"/>
                </a:cubicBezTo>
                <a:cubicBezTo>
                  <a:pt x="15860" y="4544"/>
                  <a:pt x="14002" y="1758"/>
                  <a:pt x="11157" y="579"/>
                </a:cubicBezTo>
                <a:cubicBezTo>
                  <a:pt x="10212" y="189"/>
                  <a:pt x="9221" y="0"/>
                  <a:pt x="824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2" name="Google Shape;1812;p43"/>
          <p:cNvSpPr/>
          <p:nvPr/>
        </p:nvSpPr>
        <p:spPr>
          <a:xfrm>
            <a:off x="8051372" y="2720983"/>
            <a:ext cx="377041" cy="362698"/>
          </a:xfrm>
          <a:custGeom>
            <a:avLst/>
            <a:gdLst/>
            <a:ahLst/>
            <a:cxnLst/>
            <a:rect l="l" t="t" r="r" b="b"/>
            <a:pathLst>
              <a:path w="11777" h="11329" extrusionOk="0">
                <a:moveTo>
                  <a:pt x="6109" y="279"/>
                </a:moveTo>
                <a:cubicBezTo>
                  <a:pt x="9085" y="279"/>
                  <a:pt x="11490" y="2696"/>
                  <a:pt x="11490" y="5661"/>
                </a:cubicBezTo>
                <a:cubicBezTo>
                  <a:pt x="11490" y="7840"/>
                  <a:pt x="10181" y="9792"/>
                  <a:pt x="8168" y="10626"/>
                </a:cubicBezTo>
                <a:cubicBezTo>
                  <a:pt x="7504" y="10903"/>
                  <a:pt x="6804" y="11037"/>
                  <a:pt x="6109" y="11037"/>
                </a:cubicBezTo>
                <a:cubicBezTo>
                  <a:pt x="4712" y="11037"/>
                  <a:pt x="3336" y="10492"/>
                  <a:pt x="2311" y="9459"/>
                </a:cubicBezTo>
                <a:cubicBezTo>
                  <a:pt x="775" y="7923"/>
                  <a:pt x="310" y="5613"/>
                  <a:pt x="1144" y="3601"/>
                </a:cubicBezTo>
                <a:cubicBezTo>
                  <a:pt x="1977" y="1589"/>
                  <a:pt x="3942" y="279"/>
                  <a:pt x="6109" y="279"/>
                </a:cubicBezTo>
                <a:close/>
                <a:moveTo>
                  <a:pt x="6113" y="0"/>
                </a:moveTo>
                <a:cubicBezTo>
                  <a:pt x="4641" y="0"/>
                  <a:pt x="3191" y="577"/>
                  <a:pt x="2108" y="1660"/>
                </a:cubicBezTo>
                <a:cubicBezTo>
                  <a:pt x="489" y="3279"/>
                  <a:pt x="1" y="5708"/>
                  <a:pt x="882" y="7828"/>
                </a:cubicBezTo>
                <a:cubicBezTo>
                  <a:pt x="1763" y="9947"/>
                  <a:pt x="3823" y="11328"/>
                  <a:pt x="6109" y="11328"/>
                </a:cubicBezTo>
                <a:cubicBezTo>
                  <a:pt x="9240" y="11316"/>
                  <a:pt x="11776" y="8780"/>
                  <a:pt x="11776" y="5661"/>
                </a:cubicBezTo>
                <a:cubicBezTo>
                  <a:pt x="11776" y="3375"/>
                  <a:pt x="10395" y="1303"/>
                  <a:pt x="8276" y="434"/>
                </a:cubicBezTo>
                <a:cubicBezTo>
                  <a:pt x="7577" y="142"/>
                  <a:pt x="6843" y="0"/>
                  <a:pt x="61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3" name="Google Shape;1813;p43"/>
          <p:cNvSpPr/>
          <p:nvPr/>
        </p:nvSpPr>
        <p:spPr>
          <a:xfrm>
            <a:off x="8088734" y="2783540"/>
            <a:ext cx="276770" cy="237231"/>
          </a:xfrm>
          <a:custGeom>
            <a:avLst/>
            <a:gdLst/>
            <a:ahLst/>
            <a:cxnLst/>
            <a:rect l="l" t="t" r="r" b="b"/>
            <a:pathLst>
              <a:path w="8645" h="7410" extrusionOk="0">
                <a:moveTo>
                  <a:pt x="4942" y="290"/>
                </a:moveTo>
                <a:cubicBezTo>
                  <a:pt x="6835" y="290"/>
                  <a:pt x="8359" y="1826"/>
                  <a:pt x="8359" y="3707"/>
                </a:cubicBezTo>
                <a:cubicBezTo>
                  <a:pt x="8359" y="5763"/>
                  <a:pt x="6672" y="7125"/>
                  <a:pt x="4917" y="7125"/>
                </a:cubicBezTo>
                <a:cubicBezTo>
                  <a:pt x="4080" y="7125"/>
                  <a:pt x="3228" y="6816"/>
                  <a:pt x="2537" y="6124"/>
                </a:cubicBezTo>
                <a:cubicBezTo>
                  <a:pt x="382" y="3969"/>
                  <a:pt x="1906" y="290"/>
                  <a:pt x="4942" y="290"/>
                </a:cubicBezTo>
                <a:close/>
                <a:moveTo>
                  <a:pt x="4917" y="1"/>
                </a:moveTo>
                <a:cubicBezTo>
                  <a:pt x="4009" y="1"/>
                  <a:pt x="3085" y="337"/>
                  <a:pt x="2334" y="1087"/>
                </a:cubicBezTo>
                <a:cubicBezTo>
                  <a:pt x="1" y="3421"/>
                  <a:pt x="1656" y="7398"/>
                  <a:pt x="4942" y="7410"/>
                </a:cubicBezTo>
                <a:cubicBezTo>
                  <a:pt x="6990" y="7398"/>
                  <a:pt x="8645" y="5743"/>
                  <a:pt x="8645" y="3707"/>
                </a:cubicBezTo>
                <a:cubicBezTo>
                  <a:pt x="8645" y="1475"/>
                  <a:pt x="6818" y="1"/>
                  <a:pt x="491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4" name="Google Shape;1814;p43"/>
          <p:cNvSpPr/>
          <p:nvPr/>
        </p:nvSpPr>
        <p:spPr>
          <a:xfrm>
            <a:off x="8172965" y="2846514"/>
            <a:ext cx="129629" cy="111380"/>
          </a:xfrm>
          <a:custGeom>
            <a:avLst/>
            <a:gdLst/>
            <a:ahLst/>
            <a:cxnLst/>
            <a:rect l="l" t="t" r="r" b="b"/>
            <a:pathLst>
              <a:path w="4049" h="3479" extrusionOk="0">
                <a:moveTo>
                  <a:pt x="2311" y="287"/>
                </a:moveTo>
                <a:cubicBezTo>
                  <a:pt x="3120" y="287"/>
                  <a:pt x="3763" y="942"/>
                  <a:pt x="3763" y="1740"/>
                </a:cubicBezTo>
                <a:cubicBezTo>
                  <a:pt x="3763" y="2610"/>
                  <a:pt x="3048" y="3192"/>
                  <a:pt x="2302" y="3192"/>
                </a:cubicBezTo>
                <a:cubicBezTo>
                  <a:pt x="1946" y="3192"/>
                  <a:pt x="1583" y="3060"/>
                  <a:pt x="1287" y="2764"/>
                </a:cubicBezTo>
                <a:cubicBezTo>
                  <a:pt x="382" y="1847"/>
                  <a:pt x="1025" y="287"/>
                  <a:pt x="2311" y="287"/>
                </a:cubicBezTo>
                <a:close/>
                <a:moveTo>
                  <a:pt x="2305" y="0"/>
                </a:moveTo>
                <a:cubicBezTo>
                  <a:pt x="1880" y="0"/>
                  <a:pt x="1447" y="159"/>
                  <a:pt x="1096" y="513"/>
                </a:cubicBezTo>
                <a:cubicBezTo>
                  <a:pt x="1" y="1609"/>
                  <a:pt x="775" y="3466"/>
                  <a:pt x="2311" y="3478"/>
                </a:cubicBezTo>
                <a:cubicBezTo>
                  <a:pt x="3275" y="3466"/>
                  <a:pt x="4049" y="2692"/>
                  <a:pt x="4049" y="1740"/>
                </a:cubicBezTo>
                <a:cubicBezTo>
                  <a:pt x="4049" y="693"/>
                  <a:pt x="3194" y="0"/>
                  <a:pt x="230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5" name="Google Shape;1815;p43"/>
          <p:cNvSpPr/>
          <p:nvPr/>
        </p:nvSpPr>
        <p:spPr>
          <a:xfrm>
            <a:off x="6254059" y="1907602"/>
            <a:ext cx="2660254" cy="2660286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</a:t>
            </a:r>
            <a:endParaRPr/>
          </a:p>
        </p:txBody>
      </p:sp>
      <p:sp>
        <p:nvSpPr>
          <p:cNvPr id="1816" name="Google Shape;1816;p43"/>
          <p:cNvSpPr txBox="1">
            <a:spLocks noGrp="1"/>
          </p:cNvSpPr>
          <p:nvPr>
            <p:ph type="subTitle" idx="1"/>
          </p:nvPr>
        </p:nvSpPr>
        <p:spPr>
          <a:xfrm>
            <a:off x="2588670" y="3315200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ibre Franklin Black"/>
              <a:buNone/>
              <a:defRPr sz="1600" b="1">
                <a:solidFill>
                  <a:schemeClr val="accen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17" name="Google Shape;1817;p43"/>
          <p:cNvSpPr txBox="1">
            <a:spLocks noGrp="1"/>
          </p:cNvSpPr>
          <p:nvPr>
            <p:ph type="subTitle" idx="2"/>
          </p:nvPr>
        </p:nvSpPr>
        <p:spPr>
          <a:xfrm>
            <a:off x="2588670" y="360931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18" name="Google Shape;1818;p43"/>
          <p:cNvSpPr txBox="1">
            <a:spLocks noGrp="1"/>
          </p:cNvSpPr>
          <p:nvPr>
            <p:ph type="subTitle" idx="3"/>
          </p:nvPr>
        </p:nvSpPr>
        <p:spPr>
          <a:xfrm>
            <a:off x="2588670" y="1485213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Libre Franklin Black"/>
              <a:buNone/>
              <a:defRPr sz="1600" b="1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819" name="Google Shape;1819;p43"/>
          <p:cNvSpPr txBox="1">
            <a:spLocks noGrp="1"/>
          </p:cNvSpPr>
          <p:nvPr>
            <p:ph type="subTitle" idx="4"/>
          </p:nvPr>
        </p:nvSpPr>
        <p:spPr>
          <a:xfrm>
            <a:off x="2588670" y="1771088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20" name="Google Shape;1820;p43"/>
          <p:cNvSpPr txBox="1">
            <a:spLocks noGrp="1"/>
          </p:cNvSpPr>
          <p:nvPr>
            <p:ph type="subTitle" idx="5"/>
          </p:nvPr>
        </p:nvSpPr>
        <p:spPr>
          <a:xfrm>
            <a:off x="712020" y="3315200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ibre Franklin Black"/>
              <a:buNone/>
              <a:defRPr sz="1600" b="1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21" name="Google Shape;1821;p43"/>
          <p:cNvSpPr txBox="1">
            <a:spLocks noGrp="1"/>
          </p:cNvSpPr>
          <p:nvPr>
            <p:ph type="subTitle" idx="6"/>
          </p:nvPr>
        </p:nvSpPr>
        <p:spPr>
          <a:xfrm>
            <a:off x="712020" y="360931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22" name="Google Shape;1822;p43"/>
          <p:cNvSpPr txBox="1">
            <a:spLocks noGrp="1"/>
          </p:cNvSpPr>
          <p:nvPr>
            <p:ph type="subTitle" idx="7"/>
          </p:nvPr>
        </p:nvSpPr>
        <p:spPr>
          <a:xfrm>
            <a:off x="712020" y="1485213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Libre Franklin Black"/>
              <a:buNone/>
              <a:defRPr sz="1600" b="1">
                <a:solidFill>
                  <a:schemeClr val="accent5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5"/>
              </a:buClr>
              <a:buSzPts val="20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823" name="Google Shape;1823;p43"/>
          <p:cNvSpPr txBox="1">
            <a:spLocks noGrp="1"/>
          </p:cNvSpPr>
          <p:nvPr>
            <p:ph type="subTitle" idx="8"/>
          </p:nvPr>
        </p:nvSpPr>
        <p:spPr>
          <a:xfrm>
            <a:off x="712020" y="1771088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24" name="Google Shape;1824;p43"/>
          <p:cNvSpPr txBox="1">
            <a:spLocks noGrp="1"/>
          </p:cNvSpPr>
          <p:nvPr>
            <p:ph type="subTitle" idx="9"/>
          </p:nvPr>
        </p:nvSpPr>
        <p:spPr>
          <a:xfrm>
            <a:off x="4465320" y="3315200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Libre Franklin Black"/>
              <a:buNone/>
              <a:defRPr sz="1600" b="1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825" name="Google Shape;1825;p43"/>
          <p:cNvSpPr txBox="1">
            <a:spLocks noGrp="1"/>
          </p:cNvSpPr>
          <p:nvPr>
            <p:ph type="subTitle" idx="13"/>
          </p:nvPr>
        </p:nvSpPr>
        <p:spPr>
          <a:xfrm>
            <a:off x="4465320" y="3609313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26" name="Google Shape;1826;p43"/>
          <p:cNvSpPr txBox="1">
            <a:spLocks noGrp="1"/>
          </p:cNvSpPr>
          <p:nvPr>
            <p:ph type="subTitle" idx="14"/>
          </p:nvPr>
        </p:nvSpPr>
        <p:spPr>
          <a:xfrm>
            <a:off x="4465320" y="1485213"/>
            <a:ext cx="1494000" cy="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Libre Franklin Black"/>
              <a:buNone/>
              <a:defRPr sz="1600" b="1">
                <a:solidFill>
                  <a:schemeClr val="accent3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827" name="Google Shape;1827;p43"/>
          <p:cNvSpPr txBox="1">
            <a:spLocks noGrp="1"/>
          </p:cNvSpPr>
          <p:nvPr>
            <p:ph type="subTitle" idx="15"/>
          </p:nvPr>
        </p:nvSpPr>
        <p:spPr>
          <a:xfrm>
            <a:off x="4465320" y="1771088"/>
            <a:ext cx="1494000" cy="5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28" name="Google Shape;1828;p4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53883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 ">
  <p:cSld name="TITLE_ONLY_5_1">
    <p:spTree>
      <p:nvGrpSpPr>
        <p:cNvPr id="1" name="Shape 1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Google Shape;1830;p44"/>
          <p:cNvSpPr/>
          <p:nvPr/>
        </p:nvSpPr>
        <p:spPr>
          <a:xfrm rot="10800000" flipH="1">
            <a:off x="88340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31" name="Google Shape;1831;p44"/>
          <p:cNvGrpSpPr/>
          <p:nvPr/>
        </p:nvGrpSpPr>
        <p:grpSpPr>
          <a:xfrm rot="10800000" flipH="1">
            <a:off x="111673" y="639515"/>
            <a:ext cx="154517" cy="442886"/>
            <a:chOff x="8846561" y="2782361"/>
            <a:chExt cx="154517" cy="442886"/>
          </a:xfrm>
        </p:grpSpPr>
        <p:sp>
          <p:nvSpPr>
            <p:cNvPr id="1832" name="Google Shape;1832;p44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44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34" name="Google Shape;1834;p44"/>
          <p:cNvGrpSpPr/>
          <p:nvPr/>
        </p:nvGrpSpPr>
        <p:grpSpPr>
          <a:xfrm rot="10800000" flipH="1">
            <a:off x="111669" y="140528"/>
            <a:ext cx="601568" cy="300960"/>
            <a:chOff x="5615619" y="2077286"/>
            <a:chExt cx="601568" cy="300960"/>
          </a:xfrm>
        </p:grpSpPr>
        <p:sp>
          <p:nvSpPr>
            <p:cNvPr id="1835" name="Google Shape;1835;p44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4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4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4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4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4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4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4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4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4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4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4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4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4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4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50" name="Google Shape;1850;p44"/>
          <p:cNvGrpSpPr/>
          <p:nvPr/>
        </p:nvGrpSpPr>
        <p:grpSpPr>
          <a:xfrm rot="10800000" flipH="1">
            <a:off x="8819786" y="434639"/>
            <a:ext cx="181204" cy="295450"/>
            <a:chOff x="8814523" y="4301099"/>
            <a:chExt cx="181204" cy="295450"/>
          </a:xfrm>
        </p:grpSpPr>
        <p:sp>
          <p:nvSpPr>
            <p:cNvPr id="1851" name="Google Shape;1851;p44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4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4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4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4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4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7" name="Google Shape;1857;p44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8" name="Google Shape;1858;p4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 ">
  <p:cSld name="TITLE_ONLY_4_1">
    <p:spTree>
      <p:nvGrpSpPr>
        <p:cNvPr id="1" name="Shape 1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0" name="Google Shape;1860;p45"/>
          <p:cNvSpPr/>
          <p:nvPr/>
        </p:nvSpPr>
        <p:spPr>
          <a:xfrm rot="10800000" flipH="1">
            <a:off x="88340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1" name="Google Shape;1861;p45"/>
          <p:cNvGrpSpPr/>
          <p:nvPr/>
        </p:nvGrpSpPr>
        <p:grpSpPr>
          <a:xfrm rot="10800000" flipH="1">
            <a:off x="111673" y="639515"/>
            <a:ext cx="154517" cy="442886"/>
            <a:chOff x="8846561" y="2782361"/>
            <a:chExt cx="154517" cy="442886"/>
          </a:xfrm>
        </p:grpSpPr>
        <p:sp>
          <p:nvSpPr>
            <p:cNvPr id="1862" name="Google Shape;1862;p45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5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4" name="Google Shape;1864;p45"/>
          <p:cNvGrpSpPr/>
          <p:nvPr/>
        </p:nvGrpSpPr>
        <p:grpSpPr>
          <a:xfrm rot="10800000" flipH="1">
            <a:off x="111669" y="140528"/>
            <a:ext cx="601568" cy="300960"/>
            <a:chOff x="5615619" y="2077286"/>
            <a:chExt cx="601568" cy="300960"/>
          </a:xfrm>
        </p:grpSpPr>
        <p:sp>
          <p:nvSpPr>
            <p:cNvPr id="1865" name="Google Shape;1865;p45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5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5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5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5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5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5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5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5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5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45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45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45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45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45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0" name="Google Shape;1880;p45"/>
          <p:cNvGrpSpPr/>
          <p:nvPr/>
        </p:nvGrpSpPr>
        <p:grpSpPr>
          <a:xfrm rot="10800000" flipH="1">
            <a:off x="8819786" y="434639"/>
            <a:ext cx="181204" cy="295450"/>
            <a:chOff x="8814523" y="4301099"/>
            <a:chExt cx="181204" cy="295450"/>
          </a:xfrm>
        </p:grpSpPr>
        <p:sp>
          <p:nvSpPr>
            <p:cNvPr id="1881" name="Google Shape;1881;p45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45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45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5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5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5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7" name="Google Shape;1887;p45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8" name="Google Shape;1888;p4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89" name="Google Shape;1889;p45"/>
          <p:cNvSpPr/>
          <p:nvPr/>
        </p:nvSpPr>
        <p:spPr>
          <a:xfrm rot="2700000">
            <a:off x="645049" y="4829163"/>
            <a:ext cx="150468" cy="150468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90" name="Google Shape;1890;p45"/>
          <p:cNvGrpSpPr/>
          <p:nvPr/>
        </p:nvGrpSpPr>
        <p:grpSpPr>
          <a:xfrm flipH="1">
            <a:off x="-6" y="4819003"/>
            <a:ext cx="279631" cy="259804"/>
            <a:chOff x="6672" y="3464315"/>
            <a:chExt cx="279631" cy="259804"/>
          </a:xfrm>
        </p:grpSpPr>
        <p:sp>
          <p:nvSpPr>
            <p:cNvPr id="1891" name="Google Shape;1891;p45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45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45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5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5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5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5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45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45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0" name="Google Shape;1900;p45"/>
          <p:cNvSpPr/>
          <p:nvPr/>
        </p:nvSpPr>
        <p:spPr>
          <a:xfrm>
            <a:off x="7222315" y="4829163"/>
            <a:ext cx="150474" cy="150474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1" name="Google Shape;1901;p45"/>
          <p:cNvSpPr/>
          <p:nvPr/>
        </p:nvSpPr>
        <p:spPr>
          <a:xfrm rot="151">
            <a:off x="4171872" y="4843362"/>
            <a:ext cx="296372" cy="29636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2" name="Google Shape;1902;p45"/>
          <p:cNvSpPr/>
          <p:nvPr/>
        </p:nvSpPr>
        <p:spPr>
          <a:xfrm>
            <a:off x="5803171" y="4841498"/>
            <a:ext cx="150487" cy="150458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3" name="Google Shape;1903;p45"/>
          <p:cNvSpPr/>
          <p:nvPr/>
        </p:nvSpPr>
        <p:spPr>
          <a:xfrm>
            <a:off x="3687139" y="4829162"/>
            <a:ext cx="150472" cy="15047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4" name="Google Shape;1904;p45"/>
          <p:cNvSpPr/>
          <p:nvPr/>
        </p:nvSpPr>
        <p:spPr>
          <a:xfrm>
            <a:off x="1160940" y="4891689"/>
            <a:ext cx="600182" cy="81785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5" name="Google Shape;1905;p45"/>
          <p:cNvSpPr/>
          <p:nvPr/>
        </p:nvSpPr>
        <p:spPr>
          <a:xfrm>
            <a:off x="6287919" y="4908007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6" name="Google Shape;1906;p45"/>
          <p:cNvSpPr/>
          <p:nvPr/>
        </p:nvSpPr>
        <p:spPr>
          <a:xfrm>
            <a:off x="2752743" y="4916814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7" name="Google Shape;1907;p45"/>
          <p:cNvGrpSpPr/>
          <p:nvPr/>
        </p:nvGrpSpPr>
        <p:grpSpPr>
          <a:xfrm rot="-2609567">
            <a:off x="7814393" y="4639761"/>
            <a:ext cx="544996" cy="529317"/>
            <a:chOff x="493977" y="4202564"/>
            <a:chExt cx="544967" cy="529288"/>
          </a:xfrm>
        </p:grpSpPr>
        <p:sp>
          <p:nvSpPr>
            <p:cNvPr id="1908" name="Google Shape;1908;p45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5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5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5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5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5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5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5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5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45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45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5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5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45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45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3" name="Google Shape;1923;p45"/>
          <p:cNvSpPr/>
          <p:nvPr/>
        </p:nvSpPr>
        <p:spPr>
          <a:xfrm rot="5405778">
            <a:off x="2167682" y="4771188"/>
            <a:ext cx="178500" cy="3228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4" name="Google Shape;1924;p45"/>
          <p:cNvSpPr/>
          <p:nvPr/>
        </p:nvSpPr>
        <p:spPr>
          <a:xfrm>
            <a:off x="4802505" y="4818900"/>
            <a:ext cx="171000" cy="1710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5" name="Google Shape;1925;p45"/>
          <p:cNvSpPr/>
          <p:nvPr/>
        </p:nvSpPr>
        <p:spPr>
          <a:xfrm>
            <a:off x="8800993" y="4654980"/>
            <a:ext cx="336300" cy="31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26" name="Google Shape;1926;p45"/>
          <p:cNvGrpSpPr/>
          <p:nvPr/>
        </p:nvGrpSpPr>
        <p:grpSpPr>
          <a:xfrm rot="10800000">
            <a:off x="5307765" y="4815452"/>
            <a:ext cx="161145" cy="262744"/>
            <a:chOff x="8814523" y="4301099"/>
            <a:chExt cx="181204" cy="295450"/>
          </a:xfrm>
        </p:grpSpPr>
        <p:sp>
          <p:nvSpPr>
            <p:cNvPr id="1927" name="Google Shape;1927;p45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5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45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45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5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45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 ">
  <p:cSld name="TITLE_ONLY_3_1"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4" name="Google Shape;1934;p46"/>
          <p:cNvGrpSpPr/>
          <p:nvPr/>
        </p:nvGrpSpPr>
        <p:grpSpPr>
          <a:xfrm rot="10800000">
            <a:off x="8877767" y="639515"/>
            <a:ext cx="154517" cy="442886"/>
            <a:chOff x="8846561" y="2782361"/>
            <a:chExt cx="154517" cy="442886"/>
          </a:xfrm>
        </p:grpSpPr>
        <p:sp>
          <p:nvSpPr>
            <p:cNvPr id="1935" name="Google Shape;1935;p46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46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7" name="Google Shape;1937;p46"/>
          <p:cNvGrpSpPr/>
          <p:nvPr/>
        </p:nvGrpSpPr>
        <p:grpSpPr>
          <a:xfrm rot="10800000">
            <a:off x="8430719" y="140528"/>
            <a:ext cx="601568" cy="300960"/>
            <a:chOff x="5615619" y="2077286"/>
            <a:chExt cx="601568" cy="300960"/>
          </a:xfrm>
        </p:grpSpPr>
        <p:sp>
          <p:nvSpPr>
            <p:cNvPr id="1938" name="Google Shape;1938;p46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46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46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46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46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46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46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46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46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46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46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46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46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46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46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53" name="Google Shape;1953;p46"/>
          <p:cNvSpPr/>
          <p:nvPr/>
        </p:nvSpPr>
        <p:spPr>
          <a:xfrm rot="10800000" flipH="1">
            <a:off x="1414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4" name="Google Shape;1954;p46"/>
          <p:cNvGrpSpPr/>
          <p:nvPr/>
        </p:nvGrpSpPr>
        <p:grpSpPr>
          <a:xfrm rot="10800000" flipH="1">
            <a:off x="127186" y="434639"/>
            <a:ext cx="181204" cy="295450"/>
            <a:chOff x="8814523" y="4301099"/>
            <a:chExt cx="181204" cy="295450"/>
          </a:xfrm>
        </p:grpSpPr>
        <p:sp>
          <p:nvSpPr>
            <p:cNvPr id="1955" name="Google Shape;1955;p46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46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46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46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46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46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1" name="Google Shape;1961;p46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2" name="Google Shape;1962;p4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 ">
  <p:cSld name="TITLE_ONLY_2_2">
    <p:spTree>
      <p:nvGrpSpPr>
        <p:cNvPr id="1" name="Shape 1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4" name="Google Shape;1964;p47"/>
          <p:cNvGrpSpPr/>
          <p:nvPr/>
        </p:nvGrpSpPr>
        <p:grpSpPr>
          <a:xfrm flipH="1">
            <a:off x="68040" y="2798211"/>
            <a:ext cx="154517" cy="442886"/>
            <a:chOff x="8846561" y="2782361"/>
            <a:chExt cx="154517" cy="442886"/>
          </a:xfrm>
        </p:grpSpPr>
        <p:sp>
          <p:nvSpPr>
            <p:cNvPr id="1965" name="Google Shape;1965;p47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47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7" name="Google Shape;1967;p47"/>
          <p:cNvGrpSpPr/>
          <p:nvPr/>
        </p:nvGrpSpPr>
        <p:grpSpPr>
          <a:xfrm flipH="1">
            <a:off x="54697" y="4316949"/>
            <a:ext cx="181204" cy="295450"/>
            <a:chOff x="8814523" y="4301099"/>
            <a:chExt cx="181204" cy="295450"/>
          </a:xfrm>
        </p:grpSpPr>
        <p:sp>
          <p:nvSpPr>
            <p:cNvPr id="1968" name="Google Shape;1968;p47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47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47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47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47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47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4" name="Google Shape;1974;p47"/>
          <p:cNvSpPr/>
          <p:nvPr/>
        </p:nvSpPr>
        <p:spPr>
          <a:xfrm flipH="1">
            <a:off x="8904733" y="230154"/>
            <a:ext cx="188594" cy="188947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5" name="Google Shape;1975;p47"/>
          <p:cNvGrpSpPr/>
          <p:nvPr/>
        </p:nvGrpSpPr>
        <p:grpSpPr>
          <a:xfrm flipH="1">
            <a:off x="8903595" y="1099618"/>
            <a:ext cx="190870" cy="548151"/>
            <a:chOff x="179009" y="2072968"/>
            <a:chExt cx="190870" cy="548151"/>
          </a:xfrm>
        </p:grpSpPr>
        <p:sp>
          <p:nvSpPr>
            <p:cNvPr id="1976" name="Google Shape;1976;p47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47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8" name="Google Shape;1978;p47"/>
          <p:cNvSpPr/>
          <p:nvPr/>
        </p:nvSpPr>
        <p:spPr>
          <a:xfrm rot="10800000" flipH="1">
            <a:off x="8853724" y="3120565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9" name="Google Shape;1979;p47"/>
          <p:cNvSpPr/>
          <p:nvPr/>
        </p:nvSpPr>
        <p:spPr>
          <a:xfrm rot="10800000" flipH="1">
            <a:off x="-4" y="-10"/>
            <a:ext cx="290606" cy="2022935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0" name="Google Shape;1980;p4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 ">
  <p:cSld name="TITLE_ONLY_2_1_2">
    <p:spTree>
      <p:nvGrpSpPr>
        <p:cNvPr id="1" name="Shape 1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2" name="Google Shape;1982;p48"/>
          <p:cNvSpPr/>
          <p:nvPr/>
        </p:nvSpPr>
        <p:spPr>
          <a:xfrm rot="10800000" flipH="1">
            <a:off x="88340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83" name="Google Shape;1983;p48"/>
          <p:cNvGrpSpPr/>
          <p:nvPr/>
        </p:nvGrpSpPr>
        <p:grpSpPr>
          <a:xfrm rot="10800000" flipH="1">
            <a:off x="111673" y="639515"/>
            <a:ext cx="154517" cy="442886"/>
            <a:chOff x="8846561" y="2782361"/>
            <a:chExt cx="154517" cy="442886"/>
          </a:xfrm>
        </p:grpSpPr>
        <p:sp>
          <p:nvSpPr>
            <p:cNvPr id="1984" name="Google Shape;1984;p48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48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86" name="Google Shape;1986;p48"/>
          <p:cNvGrpSpPr/>
          <p:nvPr/>
        </p:nvGrpSpPr>
        <p:grpSpPr>
          <a:xfrm rot="10800000" flipH="1">
            <a:off x="111669" y="140528"/>
            <a:ext cx="601568" cy="300960"/>
            <a:chOff x="5615619" y="2077286"/>
            <a:chExt cx="601568" cy="300960"/>
          </a:xfrm>
        </p:grpSpPr>
        <p:sp>
          <p:nvSpPr>
            <p:cNvPr id="1987" name="Google Shape;1987;p48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48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48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48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48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48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48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48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48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48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48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48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48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48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48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2" name="Google Shape;2002;p48"/>
          <p:cNvGrpSpPr/>
          <p:nvPr/>
        </p:nvGrpSpPr>
        <p:grpSpPr>
          <a:xfrm rot="10800000" flipH="1">
            <a:off x="8819786" y="434639"/>
            <a:ext cx="181204" cy="295450"/>
            <a:chOff x="8814523" y="4301099"/>
            <a:chExt cx="181204" cy="295450"/>
          </a:xfrm>
        </p:grpSpPr>
        <p:sp>
          <p:nvSpPr>
            <p:cNvPr id="2003" name="Google Shape;2003;p4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4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4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4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09" name="Google Shape;2009;p48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0" name="Google Shape;2010;p4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">
  <p:cSld name="TITLE_ONLY_2_1_1_1">
    <p:spTree>
      <p:nvGrpSpPr>
        <p:cNvPr id="1" name="Shape 2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2" name="Google Shape;2012;p49"/>
          <p:cNvSpPr/>
          <p:nvPr/>
        </p:nvSpPr>
        <p:spPr>
          <a:xfrm rot="10800000" flipH="1">
            <a:off x="-575" y="4654964"/>
            <a:ext cx="9145168" cy="488536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3" name="Google Shape;2013;p49"/>
          <p:cNvSpPr/>
          <p:nvPr/>
        </p:nvSpPr>
        <p:spPr>
          <a:xfrm rot="10800000" flipH="1">
            <a:off x="88340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4" name="Google Shape;2014;p49"/>
          <p:cNvGrpSpPr/>
          <p:nvPr/>
        </p:nvGrpSpPr>
        <p:grpSpPr>
          <a:xfrm rot="10800000" flipH="1">
            <a:off x="111673" y="639515"/>
            <a:ext cx="154517" cy="442886"/>
            <a:chOff x="8846561" y="2782361"/>
            <a:chExt cx="154517" cy="442886"/>
          </a:xfrm>
        </p:grpSpPr>
        <p:sp>
          <p:nvSpPr>
            <p:cNvPr id="2015" name="Google Shape;2015;p49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9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7" name="Google Shape;2017;p49"/>
          <p:cNvGrpSpPr/>
          <p:nvPr/>
        </p:nvGrpSpPr>
        <p:grpSpPr>
          <a:xfrm rot="10800000" flipH="1">
            <a:off x="111669" y="140528"/>
            <a:ext cx="601568" cy="300960"/>
            <a:chOff x="5615619" y="2077286"/>
            <a:chExt cx="601568" cy="300960"/>
          </a:xfrm>
        </p:grpSpPr>
        <p:sp>
          <p:nvSpPr>
            <p:cNvPr id="2018" name="Google Shape;2018;p49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9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9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9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9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9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9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9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9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9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9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9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9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9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9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3" name="Google Shape;2033;p49"/>
          <p:cNvGrpSpPr/>
          <p:nvPr/>
        </p:nvGrpSpPr>
        <p:grpSpPr>
          <a:xfrm rot="10800000" flipH="1">
            <a:off x="8819786" y="434639"/>
            <a:ext cx="181204" cy="295450"/>
            <a:chOff x="8814523" y="4301099"/>
            <a:chExt cx="181204" cy="295450"/>
          </a:xfrm>
        </p:grpSpPr>
        <p:sp>
          <p:nvSpPr>
            <p:cNvPr id="2034" name="Google Shape;2034;p49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9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9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9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9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9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0" name="Google Shape;2040;p4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 ">
  <p:cSld name="TITLE_ONLY_1_1"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2" name="Google Shape;2042;p50"/>
          <p:cNvSpPr/>
          <p:nvPr/>
        </p:nvSpPr>
        <p:spPr>
          <a:xfrm>
            <a:off x="8896251" y="151600"/>
            <a:ext cx="129912" cy="129876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3" name="Google Shape;2043;p50"/>
          <p:cNvGrpSpPr/>
          <p:nvPr/>
        </p:nvGrpSpPr>
        <p:grpSpPr>
          <a:xfrm>
            <a:off x="8914027" y="1416159"/>
            <a:ext cx="118484" cy="339650"/>
            <a:chOff x="8846561" y="2782361"/>
            <a:chExt cx="154517" cy="442886"/>
          </a:xfrm>
        </p:grpSpPr>
        <p:sp>
          <p:nvSpPr>
            <p:cNvPr id="2044" name="Google Shape;2044;p50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50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6" name="Google Shape;2046;p50"/>
          <p:cNvGrpSpPr/>
          <p:nvPr/>
        </p:nvGrpSpPr>
        <p:grpSpPr>
          <a:xfrm>
            <a:off x="8846173" y="3319249"/>
            <a:ext cx="181204" cy="295450"/>
            <a:chOff x="8814523" y="4301099"/>
            <a:chExt cx="181204" cy="295450"/>
          </a:xfrm>
        </p:grpSpPr>
        <p:sp>
          <p:nvSpPr>
            <p:cNvPr id="2047" name="Google Shape;2047;p50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50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50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50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50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50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3" name="Google Shape;2053;p50"/>
          <p:cNvGrpSpPr/>
          <p:nvPr/>
        </p:nvGrpSpPr>
        <p:grpSpPr>
          <a:xfrm rot="10800000">
            <a:off x="199092" y="191598"/>
            <a:ext cx="359410" cy="333926"/>
            <a:chOff x="6672" y="3464315"/>
            <a:chExt cx="279631" cy="259804"/>
          </a:xfrm>
        </p:grpSpPr>
        <p:sp>
          <p:nvSpPr>
            <p:cNvPr id="2054" name="Google Shape;2054;p50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50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50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50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50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50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50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50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50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3" name="Google Shape;2063;p50"/>
          <p:cNvSpPr/>
          <p:nvPr/>
        </p:nvSpPr>
        <p:spPr>
          <a:xfrm>
            <a:off x="199102" y="957834"/>
            <a:ext cx="118489" cy="118206"/>
          </a:xfrm>
          <a:custGeom>
            <a:avLst/>
            <a:gdLst/>
            <a:ahLst/>
            <a:cxnLst/>
            <a:rect l="l" t="t" r="r" b="b"/>
            <a:pathLst>
              <a:path w="4823" h="4811" extrusionOk="0">
                <a:moveTo>
                  <a:pt x="762" y="1"/>
                </a:moveTo>
                <a:lnTo>
                  <a:pt x="0" y="763"/>
                </a:lnTo>
                <a:lnTo>
                  <a:pt x="1643" y="2406"/>
                </a:lnTo>
                <a:lnTo>
                  <a:pt x="0" y="4049"/>
                </a:lnTo>
                <a:lnTo>
                  <a:pt x="762" y="4811"/>
                </a:lnTo>
                <a:lnTo>
                  <a:pt x="2417" y="3168"/>
                </a:lnTo>
                <a:lnTo>
                  <a:pt x="4060" y="4811"/>
                </a:lnTo>
                <a:lnTo>
                  <a:pt x="4822" y="4049"/>
                </a:lnTo>
                <a:lnTo>
                  <a:pt x="3179" y="2406"/>
                </a:lnTo>
                <a:lnTo>
                  <a:pt x="4822" y="763"/>
                </a:lnTo>
                <a:lnTo>
                  <a:pt x="4060" y="1"/>
                </a:lnTo>
                <a:lnTo>
                  <a:pt x="2417" y="1644"/>
                </a:lnTo>
                <a:lnTo>
                  <a:pt x="76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4" name="Google Shape;2064;p50"/>
          <p:cNvSpPr txBox="1">
            <a:spLocks noGrp="1"/>
          </p:cNvSpPr>
          <p:nvPr>
            <p:ph type="subTitle" idx="1"/>
          </p:nvPr>
        </p:nvSpPr>
        <p:spPr>
          <a:xfrm>
            <a:off x="943350" y="2370625"/>
            <a:ext cx="2615700" cy="14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65" name="Google Shape;2065;p50"/>
          <p:cNvSpPr txBox="1">
            <a:spLocks noGrp="1"/>
          </p:cNvSpPr>
          <p:nvPr>
            <p:ph type="title"/>
          </p:nvPr>
        </p:nvSpPr>
        <p:spPr>
          <a:xfrm>
            <a:off x="943350" y="1076050"/>
            <a:ext cx="2721300" cy="119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p6"/>
          <p:cNvSpPr/>
          <p:nvPr/>
        </p:nvSpPr>
        <p:spPr>
          <a:xfrm>
            <a:off x="111686" y="4891072"/>
            <a:ext cx="634593" cy="86652"/>
          </a:xfrm>
          <a:custGeom>
            <a:avLst/>
            <a:gdLst/>
            <a:ahLst/>
            <a:cxnLst/>
            <a:rect l="l" t="t" r="r" b="b"/>
            <a:pathLst>
              <a:path w="28957" h="3954" extrusionOk="0">
                <a:moveTo>
                  <a:pt x="2965" y="0"/>
                </a:moveTo>
                <a:lnTo>
                  <a:pt x="1" y="3001"/>
                </a:lnTo>
                <a:lnTo>
                  <a:pt x="513" y="3513"/>
                </a:lnTo>
                <a:lnTo>
                  <a:pt x="2965" y="1036"/>
                </a:lnTo>
                <a:lnTo>
                  <a:pt x="5847" y="3953"/>
                </a:lnTo>
                <a:lnTo>
                  <a:pt x="8716" y="1036"/>
                </a:lnTo>
                <a:lnTo>
                  <a:pt x="11597" y="3953"/>
                </a:lnTo>
                <a:lnTo>
                  <a:pt x="14479" y="1036"/>
                </a:lnTo>
                <a:lnTo>
                  <a:pt x="17348" y="3953"/>
                </a:lnTo>
                <a:lnTo>
                  <a:pt x="20229" y="1036"/>
                </a:lnTo>
                <a:lnTo>
                  <a:pt x="23111" y="3953"/>
                </a:lnTo>
                <a:lnTo>
                  <a:pt x="25980" y="1036"/>
                </a:lnTo>
                <a:lnTo>
                  <a:pt x="28433" y="3513"/>
                </a:lnTo>
                <a:lnTo>
                  <a:pt x="28957" y="3001"/>
                </a:lnTo>
                <a:lnTo>
                  <a:pt x="25980" y="0"/>
                </a:lnTo>
                <a:lnTo>
                  <a:pt x="23111" y="2917"/>
                </a:lnTo>
                <a:lnTo>
                  <a:pt x="20229" y="0"/>
                </a:lnTo>
                <a:lnTo>
                  <a:pt x="17348" y="2917"/>
                </a:lnTo>
                <a:lnTo>
                  <a:pt x="14479" y="0"/>
                </a:lnTo>
                <a:lnTo>
                  <a:pt x="11597" y="2917"/>
                </a:lnTo>
                <a:lnTo>
                  <a:pt x="8716" y="0"/>
                </a:lnTo>
                <a:lnTo>
                  <a:pt x="5847" y="2917"/>
                </a:lnTo>
                <a:lnTo>
                  <a:pt x="296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6"/>
          <p:cNvSpPr/>
          <p:nvPr/>
        </p:nvSpPr>
        <p:spPr>
          <a:xfrm rot="10800000" flipH="1">
            <a:off x="8834091" y="1405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1" name="Google Shape;291;p6"/>
          <p:cNvGrpSpPr/>
          <p:nvPr/>
        </p:nvGrpSpPr>
        <p:grpSpPr>
          <a:xfrm rot="10800000" flipH="1">
            <a:off x="111673" y="639515"/>
            <a:ext cx="154517" cy="442886"/>
            <a:chOff x="8846561" y="2782361"/>
            <a:chExt cx="154517" cy="442886"/>
          </a:xfrm>
        </p:grpSpPr>
        <p:sp>
          <p:nvSpPr>
            <p:cNvPr id="292" name="Google Shape;292;p6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4" name="Google Shape;294;p6"/>
          <p:cNvGrpSpPr/>
          <p:nvPr/>
        </p:nvGrpSpPr>
        <p:grpSpPr>
          <a:xfrm rot="10800000" flipH="1">
            <a:off x="8819786" y="434639"/>
            <a:ext cx="181204" cy="295450"/>
            <a:chOff x="8814523" y="4301099"/>
            <a:chExt cx="181204" cy="295450"/>
          </a:xfrm>
        </p:grpSpPr>
        <p:sp>
          <p:nvSpPr>
            <p:cNvPr id="295" name="Google Shape;295;p6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1" name="Google Shape;301;p6"/>
          <p:cNvGrpSpPr/>
          <p:nvPr/>
        </p:nvGrpSpPr>
        <p:grpSpPr>
          <a:xfrm rot="10800000" flipH="1">
            <a:off x="111669" y="140528"/>
            <a:ext cx="601568" cy="300960"/>
            <a:chOff x="5615619" y="2077286"/>
            <a:chExt cx="601568" cy="300960"/>
          </a:xfrm>
        </p:grpSpPr>
        <p:sp>
          <p:nvSpPr>
            <p:cNvPr id="302" name="Google Shape;302;p6"/>
            <p:cNvSpPr/>
            <p:nvPr/>
          </p:nvSpPr>
          <p:spPr>
            <a:xfrm>
              <a:off x="5615619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59"/>
                    <a:pt x="274" y="1214"/>
                    <a:pt x="810" y="1214"/>
                  </a:cubicBezTo>
                  <a:cubicBezTo>
                    <a:pt x="1144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5754470" y="2208512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55" y="1214"/>
                    <a:pt x="1417" y="940"/>
                    <a:pt x="1417" y="606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5893705" y="2208512"/>
              <a:ext cx="45397" cy="38894"/>
            </a:xfrm>
            <a:custGeom>
              <a:avLst/>
              <a:gdLst/>
              <a:ahLst/>
              <a:cxnLst/>
              <a:rect l="l" t="t" r="r" b="b"/>
              <a:pathLst>
                <a:path w="1417" h="1214" extrusionOk="0">
                  <a:moveTo>
                    <a:pt x="803" y="0"/>
                  </a:moveTo>
                  <a:cubicBezTo>
                    <a:pt x="655" y="0"/>
                    <a:pt x="504" y="55"/>
                    <a:pt x="381" y="178"/>
                  </a:cubicBezTo>
                  <a:cubicBezTo>
                    <a:pt x="0" y="559"/>
                    <a:pt x="274" y="1214"/>
                    <a:pt x="810" y="1214"/>
                  </a:cubicBezTo>
                  <a:cubicBezTo>
                    <a:pt x="1143" y="1214"/>
                    <a:pt x="1417" y="940"/>
                    <a:pt x="1417" y="606"/>
                  </a:cubicBezTo>
                  <a:cubicBezTo>
                    <a:pt x="1417" y="243"/>
                    <a:pt x="1116" y="0"/>
                    <a:pt x="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6032908" y="2208416"/>
              <a:ext cx="45301" cy="38990"/>
            </a:xfrm>
            <a:custGeom>
              <a:avLst/>
              <a:gdLst/>
              <a:ahLst/>
              <a:cxnLst/>
              <a:rect l="l" t="t" r="r" b="b"/>
              <a:pathLst>
                <a:path w="1414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63" y="1217"/>
                    <a:pt x="811" y="1217"/>
                  </a:cubicBezTo>
                  <a:cubicBezTo>
                    <a:pt x="1144" y="1217"/>
                    <a:pt x="1406" y="943"/>
                    <a:pt x="1406" y="609"/>
                  </a:cubicBezTo>
                  <a:cubicBezTo>
                    <a:pt x="1414" y="240"/>
                    <a:pt x="1119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6171758" y="2208416"/>
              <a:ext cx="45429" cy="38990"/>
            </a:xfrm>
            <a:custGeom>
              <a:avLst/>
              <a:gdLst/>
              <a:ahLst/>
              <a:cxnLst/>
              <a:rect l="l" t="t" r="r" b="b"/>
              <a:pathLst>
                <a:path w="1418" h="1217" extrusionOk="0">
                  <a:moveTo>
                    <a:pt x="809" y="1"/>
                  </a:moveTo>
                  <a:cubicBezTo>
                    <a:pt x="659" y="1"/>
                    <a:pt x="506" y="57"/>
                    <a:pt x="382" y="181"/>
                  </a:cubicBezTo>
                  <a:cubicBezTo>
                    <a:pt x="1" y="562"/>
                    <a:pt x="275" y="1217"/>
                    <a:pt x="810" y="1217"/>
                  </a:cubicBezTo>
                  <a:cubicBezTo>
                    <a:pt x="1144" y="1217"/>
                    <a:pt x="1418" y="943"/>
                    <a:pt x="1418" y="609"/>
                  </a:cubicBezTo>
                  <a:cubicBezTo>
                    <a:pt x="1418" y="240"/>
                    <a:pt x="1120" y="1"/>
                    <a:pt x="8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5615619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5" y="0"/>
                    <a:pt x="504" y="55"/>
                    <a:pt x="382" y="178"/>
                  </a:cubicBezTo>
                  <a:cubicBezTo>
                    <a:pt x="1" y="571"/>
                    <a:pt x="274" y="1214"/>
                    <a:pt x="810" y="1214"/>
                  </a:cubicBezTo>
                  <a:cubicBezTo>
                    <a:pt x="1144" y="1214"/>
                    <a:pt x="1417" y="952"/>
                    <a:pt x="1417" y="607"/>
                  </a:cubicBezTo>
                  <a:cubicBezTo>
                    <a:pt x="1417" y="243"/>
                    <a:pt x="1116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5754470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13" y="0"/>
                  </a:moveTo>
                  <a:cubicBezTo>
                    <a:pt x="666" y="0"/>
                    <a:pt x="516" y="55"/>
                    <a:pt x="393" y="178"/>
                  </a:cubicBezTo>
                  <a:cubicBezTo>
                    <a:pt x="0" y="571"/>
                    <a:pt x="274" y="1214"/>
                    <a:pt x="810" y="1214"/>
                  </a:cubicBezTo>
                  <a:cubicBezTo>
                    <a:pt x="1155" y="1214"/>
                    <a:pt x="1417" y="952"/>
                    <a:pt x="1417" y="607"/>
                  </a:cubicBezTo>
                  <a:cubicBezTo>
                    <a:pt x="1417" y="243"/>
                    <a:pt x="1122" y="0"/>
                    <a:pt x="8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5893705" y="2077414"/>
              <a:ext cx="45397" cy="38765"/>
            </a:xfrm>
            <a:custGeom>
              <a:avLst/>
              <a:gdLst/>
              <a:ahLst/>
              <a:cxnLst/>
              <a:rect l="l" t="t" r="r" b="b"/>
              <a:pathLst>
                <a:path w="1417" h="1210" extrusionOk="0">
                  <a:moveTo>
                    <a:pt x="810" y="0"/>
                  </a:moveTo>
                  <a:cubicBezTo>
                    <a:pt x="660" y="0"/>
                    <a:pt x="506" y="57"/>
                    <a:pt x="381" y="186"/>
                  </a:cubicBezTo>
                  <a:cubicBezTo>
                    <a:pt x="0" y="567"/>
                    <a:pt x="274" y="1210"/>
                    <a:pt x="810" y="1210"/>
                  </a:cubicBezTo>
                  <a:cubicBezTo>
                    <a:pt x="1143" y="1210"/>
                    <a:pt x="1417" y="948"/>
                    <a:pt x="1417" y="603"/>
                  </a:cubicBezTo>
                  <a:cubicBezTo>
                    <a:pt x="1417" y="242"/>
                    <a:pt x="1121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6032908" y="2077286"/>
              <a:ext cx="45045" cy="38894"/>
            </a:xfrm>
            <a:custGeom>
              <a:avLst/>
              <a:gdLst/>
              <a:ahLst/>
              <a:cxnLst/>
              <a:rect l="l" t="t" r="r" b="b"/>
              <a:pathLst>
                <a:path w="1406" h="1214" extrusionOk="0">
                  <a:moveTo>
                    <a:pt x="801" y="0"/>
                  </a:moveTo>
                  <a:cubicBezTo>
                    <a:pt x="654" y="0"/>
                    <a:pt x="505" y="55"/>
                    <a:pt x="382" y="178"/>
                  </a:cubicBezTo>
                  <a:cubicBezTo>
                    <a:pt x="1" y="571"/>
                    <a:pt x="263" y="1214"/>
                    <a:pt x="811" y="1214"/>
                  </a:cubicBezTo>
                  <a:cubicBezTo>
                    <a:pt x="1144" y="1214"/>
                    <a:pt x="1406" y="952"/>
                    <a:pt x="1406" y="607"/>
                  </a:cubicBezTo>
                  <a:cubicBezTo>
                    <a:pt x="1406" y="243"/>
                    <a:pt x="1110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6171758" y="2077286"/>
              <a:ext cx="45429" cy="38894"/>
            </a:xfrm>
            <a:custGeom>
              <a:avLst/>
              <a:gdLst/>
              <a:ahLst/>
              <a:cxnLst/>
              <a:rect l="l" t="t" r="r" b="b"/>
              <a:pathLst>
                <a:path w="1418" h="1214" extrusionOk="0">
                  <a:moveTo>
                    <a:pt x="804" y="0"/>
                  </a:moveTo>
                  <a:cubicBezTo>
                    <a:pt x="656" y="0"/>
                    <a:pt x="505" y="55"/>
                    <a:pt x="382" y="178"/>
                  </a:cubicBezTo>
                  <a:cubicBezTo>
                    <a:pt x="1" y="571"/>
                    <a:pt x="275" y="1214"/>
                    <a:pt x="810" y="1214"/>
                  </a:cubicBezTo>
                  <a:cubicBezTo>
                    <a:pt x="1144" y="1214"/>
                    <a:pt x="1418" y="952"/>
                    <a:pt x="1418" y="607"/>
                  </a:cubicBezTo>
                  <a:cubicBezTo>
                    <a:pt x="1418" y="243"/>
                    <a:pt x="1117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5615619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4" y="1209"/>
                    <a:pt x="810" y="1209"/>
                  </a:cubicBezTo>
                  <a:cubicBezTo>
                    <a:pt x="1144" y="1209"/>
                    <a:pt x="1417" y="947"/>
                    <a:pt x="1417" y="614"/>
                  </a:cubicBezTo>
                  <a:cubicBezTo>
                    <a:pt x="1417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5754854" y="2339641"/>
              <a:ext cx="45045" cy="38605"/>
            </a:xfrm>
            <a:custGeom>
              <a:avLst/>
              <a:gdLst/>
              <a:ahLst/>
              <a:cxnLst/>
              <a:rect l="l" t="t" r="r" b="b"/>
              <a:pathLst>
                <a:path w="1406" h="1205" extrusionOk="0">
                  <a:moveTo>
                    <a:pt x="806" y="0"/>
                  </a:moveTo>
                  <a:cubicBezTo>
                    <a:pt x="657" y="0"/>
                    <a:pt x="505" y="56"/>
                    <a:pt x="381" y="180"/>
                  </a:cubicBezTo>
                  <a:cubicBezTo>
                    <a:pt x="0" y="561"/>
                    <a:pt x="262" y="1204"/>
                    <a:pt x="798" y="1204"/>
                  </a:cubicBezTo>
                  <a:cubicBezTo>
                    <a:pt x="1143" y="1204"/>
                    <a:pt x="1405" y="942"/>
                    <a:pt x="1405" y="609"/>
                  </a:cubicBezTo>
                  <a:cubicBezTo>
                    <a:pt x="1405" y="240"/>
                    <a:pt x="1113" y="0"/>
                    <a:pt x="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5893705" y="2339641"/>
              <a:ext cx="45397" cy="38605"/>
            </a:xfrm>
            <a:custGeom>
              <a:avLst/>
              <a:gdLst/>
              <a:ahLst/>
              <a:cxnLst/>
              <a:rect l="l" t="t" r="r" b="b"/>
              <a:pathLst>
                <a:path w="1417" h="1205" extrusionOk="0">
                  <a:moveTo>
                    <a:pt x="809" y="0"/>
                  </a:moveTo>
                  <a:cubicBezTo>
                    <a:pt x="658" y="0"/>
                    <a:pt x="505" y="56"/>
                    <a:pt x="381" y="180"/>
                  </a:cubicBezTo>
                  <a:cubicBezTo>
                    <a:pt x="0" y="561"/>
                    <a:pt x="274" y="1204"/>
                    <a:pt x="810" y="1204"/>
                  </a:cubicBezTo>
                  <a:cubicBezTo>
                    <a:pt x="1143" y="1204"/>
                    <a:pt x="1417" y="942"/>
                    <a:pt x="1417" y="609"/>
                  </a:cubicBezTo>
                  <a:cubicBezTo>
                    <a:pt x="1417" y="240"/>
                    <a:pt x="1119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6032908" y="2339481"/>
              <a:ext cx="45045" cy="38765"/>
            </a:xfrm>
            <a:custGeom>
              <a:avLst/>
              <a:gdLst/>
              <a:ahLst/>
              <a:cxnLst/>
              <a:rect l="l" t="t" r="r" b="b"/>
              <a:pathLst>
                <a:path w="1406" h="1210" extrusionOk="0">
                  <a:moveTo>
                    <a:pt x="807" y="0"/>
                  </a:moveTo>
                  <a:cubicBezTo>
                    <a:pt x="658" y="0"/>
                    <a:pt x="506" y="57"/>
                    <a:pt x="382" y="185"/>
                  </a:cubicBezTo>
                  <a:cubicBezTo>
                    <a:pt x="1" y="566"/>
                    <a:pt x="263" y="1209"/>
                    <a:pt x="811" y="1209"/>
                  </a:cubicBezTo>
                  <a:cubicBezTo>
                    <a:pt x="1144" y="1209"/>
                    <a:pt x="1406" y="947"/>
                    <a:pt x="1406" y="614"/>
                  </a:cubicBezTo>
                  <a:cubicBezTo>
                    <a:pt x="1406" y="245"/>
                    <a:pt x="1114" y="0"/>
                    <a:pt x="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6171758" y="2339481"/>
              <a:ext cx="45429" cy="38765"/>
            </a:xfrm>
            <a:custGeom>
              <a:avLst/>
              <a:gdLst/>
              <a:ahLst/>
              <a:cxnLst/>
              <a:rect l="l" t="t" r="r" b="b"/>
              <a:pathLst>
                <a:path w="1418" h="1210" extrusionOk="0">
                  <a:moveTo>
                    <a:pt x="809" y="0"/>
                  </a:moveTo>
                  <a:cubicBezTo>
                    <a:pt x="659" y="0"/>
                    <a:pt x="506" y="57"/>
                    <a:pt x="382" y="185"/>
                  </a:cubicBezTo>
                  <a:cubicBezTo>
                    <a:pt x="1" y="566"/>
                    <a:pt x="275" y="1209"/>
                    <a:pt x="810" y="1209"/>
                  </a:cubicBezTo>
                  <a:cubicBezTo>
                    <a:pt x="1144" y="1209"/>
                    <a:pt x="1418" y="947"/>
                    <a:pt x="1418" y="614"/>
                  </a:cubicBezTo>
                  <a:cubicBezTo>
                    <a:pt x="1418" y="245"/>
                    <a:pt x="1120" y="0"/>
                    <a:pt x="8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">
  <p:cSld name="MAIN_POINT_1_1">
    <p:spTree>
      <p:nvGrpSpPr>
        <p:cNvPr id="1" name="Shape 2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7" name="Google Shape;2067;p51"/>
          <p:cNvGrpSpPr/>
          <p:nvPr/>
        </p:nvGrpSpPr>
        <p:grpSpPr>
          <a:xfrm rot="10800000">
            <a:off x="5831680" y="544767"/>
            <a:ext cx="1820679" cy="2004808"/>
            <a:chOff x="143428" y="791782"/>
            <a:chExt cx="1170704" cy="1289100"/>
          </a:xfrm>
        </p:grpSpPr>
        <p:grpSp>
          <p:nvGrpSpPr>
            <p:cNvPr id="2068" name="Google Shape;2068;p51"/>
            <p:cNvGrpSpPr/>
            <p:nvPr/>
          </p:nvGrpSpPr>
          <p:grpSpPr>
            <a:xfrm>
              <a:off x="143428" y="855893"/>
              <a:ext cx="1165832" cy="1165529"/>
              <a:chOff x="3372319" y="4143117"/>
              <a:chExt cx="1482115" cy="1481730"/>
            </a:xfrm>
          </p:grpSpPr>
          <p:sp>
            <p:nvSpPr>
              <p:cNvPr id="2069" name="Google Shape;2069;p51"/>
              <p:cNvSpPr/>
              <p:nvPr/>
            </p:nvSpPr>
            <p:spPr>
              <a:xfrm>
                <a:off x="3372319" y="4143117"/>
                <a:ext cx="1482115" cy="1481730"/>
              </a:xfrm>
              <a:custGeom>
                <a:avLst/>
                <a:gdLst/>
                <a:ahLst/>
                <a:cxnLst/>
                <a:rect l="l" t="t" r="r" b="b"/>
                <a:pathLst>
                  <a:path w="46197" h="46185" extrusionOk="0">
                    <a:moveTo>
                      <a:pt x="23099" y="191"/>
                    </a:moveTo>
                    <a:cubicBezTo>
                      <a:pt x="35719" y="191"/>
                      <a:pt x="45994" y="10466"/>
                      <a:pt x="45994" y="23087"/>
                    </a:cubicBezTo>
                    <a:cubicBezTo>
                      <a:pt x="45994" y="35719"/>
                      <a:pt x="35719" y="45994"/>
                      <a:pt x="23099" y="45994"/>
                    </a:cubicBezTo>
                    <a:cubicBezTo>
                      <a:pt x="10466" y="45994"/>
                      <a:pt x="203" y="35719"/>
                      <a:pt x="203" y="23087"/>
                    </a:cubicBezTo>
                    <a:cubicBezTo>
                      <a:pt x="203" y="10466"/>
                      <a:pt x="10466" y="191"/>
                      <a:pt x="23099" y="191"/>
                    </a:cubicBezTo>
                    <a:close/>
                    <a:moveTo>
                      <a:pt x="23099" y="0"/>
                    </a:moveTo>
                    <a:cubicBezTo>
                      <a:pt x="10359" y="0"/>
                      <a:pt x="0" y="10359"/>
                      <a:pt x="0" y="23087"/>
                    </a:cubicBezTo>
                    <a:cubicBezTo>
                      <a:pt x="0" y="35826"/>
                      <a:pt x="10359" y="46185"/>
                      <a:pt x="23099" y="46185"/>
                    </a:cubicBezTo>
                    <a:cubicBezTo>
                      <a:pt x="35826" y="46185"/>
                      <a:pt x="46197" y="35826"/>
                      <a:pt x="46197" y="23087"/>
                    </a:cubicBezTo>
                    <a:cubicBezTo>
                      <a:pt x="46197" y="10359"/>
                      <a:pt x="35838" y="0"/>
                      <a:pt x="2309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0" name="Google Shape;2070;p51"/>
              <p:cNvSpPr/>
              <p:nvPr/>
            </p:nvSpPr>
            <p:spPr>
              <a:xfrm>
                <a:off x="3416240" y="4187038"/>
                <a:ext cx="1394273" cy="1393888"/>
              </a:xfrm>
              <a:custGeom>
                <a:avLst/>
                <a:gdLst/>
                <a:ahLst/>
                <a:cxnLst/>
                <a:rect l="l" t="t" r="r" b="b"/>
                <a:pathLst>
                  <a:path w="43459" h="43447" extrusionOk="0">
                    <a:moveTo>
                      <a:pt x="21730" y="191"/>
                    </a:moveTo>
                    <a:cubicBezTo>
                      <a:pt x="33600" y="191"/>
                      <a:pt x="43256" y="9847"/>
                      <a:pt x="43256" y="21718"/>
                    </a:cubicBezTo>
                    <a:cubicBezTo>
                      <a:pt x="43256" y="33600"/>
                      <a:pt x="33600" y="43256"/>
                      <a:pt x="21730" y="43256"/>
                    </a:cubicBezTo>
                    <a:cubicBezTo>
                      <a:pt x="9859" y="43256"/>
                      <a:pt x="203" y="33600"/>
                      <a:pt x="203" y="21718"/>
                    </a:cubicBezTo>
                    <a:cubicBezTo>
                      <a:pt x="203" y="9847"/>
                      <a:pt x="9859" y="191"/>
                      <a:pt x="21730" y="191"/>
                    </a:cubicBezTo>
                    <a:close/>
                    <a:moveTo>
                      <a:pt x="21730" y="1"/>
                    </a:moveTo>
                    <a:cubicBezTo>
                      <a:pt x="9752" y="1"/>
                      <a:pt x="1" y="9740"/>
                      <a:pt x="1" y="21718"/>
                    </a:cubicBezTo>
                    <a:cubicBezTo>
                      <a:pt x="1" y="33707"/>
                      <a:pt x="9752" y="43446"/>
                      <a:pt x="21730" y="43446"/>
                    </a:cubicBezTo>
                    <a:cubicBezTo>
                      <a:pt x="33707" y="43446"/>
                      <a:pt x="43459" y="33707"/>
                      <a:pt x="43459" y="21718"/>
                    </a:cubicBezTo>
                    <a:cubicBezTo>
                      <a:pt x="43459" y="9740"/>
                      <a:pt x="33707" y="1"/>
                      <a:pt x="217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1" name="Google Shape;2071;p51"/>
              <p:cNvSpPr/>
              <p:nvPr/>
            </p:nvSpPr>
            <p:spPr>
              <a:xfrm>
                <a:off x="3460161" y="4230959"/>
                <a:ext cx="1306431" cy="1306046"/>
              </a:xfrm>
              <a:custGeom>
                <a:avLst/>
                <a:gdLst/>
                <a:ahLst/>
                <a:cxnLst/>
                <a:rect l="l" t="t" r="r" b="b"/>
                <a:pathLst>
                  <a:path w="40721" h="40709" extrusionOk="0">
                    <a:moveTo>
                      <a:pt x="20361" y="191"/>
                    </a:moveTo>
                    <a:cubicBezTo>
                      <a:pt x="31481" y="191"/>
                      <a:pt x="40518" y="9240"/>
                      <a:pt x="40518" y="20361"/>
                    </a:cubicBezTo>
                    <a:cubicBezTo>
                      <a:pt x="40518" y="31469"/>
                      <a:pt x="31481" y="40518"/>
                      <a:pt x="20361" y="40518"/>
                    </a:cubicBezTo>
                    <a:cubicBezTo>
                      <a:pt x="9240" y="40518"/>
                      <a:pt x="203" y="31469"/>
                      <a:pt x="203" y="20361"/>
                    </a:cubicBezTo>
                    <a:cubicBezTo>
                      <a:pt x="203" y="9240"/>
                      <a:pt x="9240" y="191"/>
                      <a:pt x="20361" y="191"/>
                    </a:cubicBezTo>
                    <a:close/>
                    <a:moveTo>
                      <a:pt x="20361" y="1"/>
                    </a:moveTo>
                    <a:cubicBezTo>
                      <a:pt x="9133" y="1"/>
                      <a:pt x="1" y="9121"/>
                      <a:pt x="1" y="20349"/>
                    </a:cubicBezTo>
                    <a:cubicBezTo>
                      <a:pt x="1" y="31576"/>
                      <a:pt x="9133" y="40708"/>
                      <a:pt x="20361" y="40708"/>
                    </a:cubicBezTo>
                    <a:cubicBezTo>
                      <a:pt x="31588" y="40708"/>
                      <a:pt x="40720" y="31576"/>
                      <a:pt x="40720" y="20349"/>
                    </a:cubicBezTo>
                    <a:cubicBezTo>
                      <a:pt x="40720" y="9133"/>
                      <a:pt x="31588" y="1"/>
                      <a:pt x="2036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2" name="Google Shape;2072;p51"/>
              <p:cNvSpPr/>
              <p:nvPr/>
            </p:nvSpPr>
            <p:spPr>
              <a:xfrm>
                <a:off x="3455958" y="4274751"/>
                <a:ext cx="1266713" cy="1218686"/>
              </a:xfrm>
              <a:custGeom>
                <a:avLst/>
                <a:gdLst/>
                <a:ahLst/>
                <a:cxnLst/>
                <a:rect l="l" t="t" r="r" b="b"/>
                <a:pathLst>
                  <a:path w="39483" h="37986" extrusionOk="0">
                    <a:moveTo>
                      <a:pt x="20492" y="196"/>
                    </a:moveTo>
                    <a:cubicBezTo>
                      <a:pt x="30862" y="208"/>
                      <a:pt x="39268" y="8613"/>
                      <a:pt x="39280" y="18984"/>
                    </a:cubicBezTo>
                    <a:cubicBezTo>
                      <a:pt x="39280" y="26592"/>
                      <a:pt x="34708" y="33438"/>
                      <a:pt x="27683" y="36355"/>
                    </a:cubicBezTo>
                    <a:cubicBezTo>
                      <a:pt x="25358" y="37316"/>
                      <a:pt x="22916" y="37784"/>
                      <a:pt x="20496" y="37784"/>
                    </a:cubicBezTo>
                    <a:cubicBezTo>
                      <a:pt x="15604" y="37784"/>
                      <a:pt x="10797" y="35875"/>
                      <a:pt x="7204" y="32283"/>
                    </a:cubicBezTo>
                    <a:cubicBezTo>
                      <a:pt x="1823" y="26901"/>
                      <a:pt x="215" y="18817"/>
                      <a:pt x="3132" y="11792"/>
                    </a:cubicBezTo>
                    <a:cubicBezTo>
                      <a:pt x="6037" y="4779"/>
                      <a:pt x="12884" y="196"/>
                      <a:pt x="20492" y="196"/>
                    </a:cubicBezTo>
                    <a:close/>
                    <a:moveTo>
                      <a:pt x="20497" y="0"/>
                    </a:moveTo>
                    <a:cubicBezTo>
                      <a:pt x="15553" y="0"/>
                      <a:pt x="10694" y="1932"/>
                      <a:pt x="7061" y="5565"/>
                    </a:cubicBezTo>
                    <a:cubicBezTo>
                      <a:pt x="1632" y="10995"/>
                      <a:pt x="1" y="19162"/>
                      <a:pt x="2942" y="26258"/>
                    </a:cubicBezTo>
                    <a:cubicBezTo>
                      <a:pt x="5883" y="33354"/>
                      <a:pt x="12812" y="37986"/>
                      <a:pt x="20492" y="37986"/>
                    </a:cubicBezTo>
                    <a:cubicBezTo>
                      <a:pt x="30969" y="37962"/>
                      <a:pt x="39470" y="29473"/>
                      <a:pt x="39482" y="18996"/>
                    </a:cubicBezTo>
                    <a:cubicBezTo>
                      <a:pt x="39482" y="11304"/>
                      <a:pt x="34851" y="4387"/>
                      <a:pt x="27754" y="1446"/>
                    </a:cubicBezTo>
                    <a:cubicBezTo>
                      <a:pt x="25406" y="473"/>
                      <a:pt x="22941" y="0"/>
                      <a:pt x="2049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51"/>
              <p:cNvSpPr/>
              <p:nvPr/>
            </p:nvSpPr>
            <p:spPr>
              <a:xfrm>
                <a:off x="3503344" y="4318608"/>
                <a:ext cx="1175374" cy="1130908"/>
              </a:xfrm>
              <a:custGeom>
                <a:avLst/>
                <a:gdLst/>
                <a:ahLst/>
                <a:cxnLst/>
                <a:rect l="l" t="t" r="r" b="b"/>
                <a:pathLst>
                  <a:path w="36636" h="35250" extrusionOk="0">
                    <a:moveTo>
                      <a:pt x="19015" y="198"/>
                    </a:moveTo>
                    <a:cubicBezTo>
                      <a:pt x="28635" y="210"/>
                      <a:pt x="36433" y="8008"/>
                      <a:pt x="36433" y="17617"/>
                    </a:cubicBezTo>
                    <a:cubicBezTo>
                      <a:pt x="36433" y="24665"/>
                      <a:pt x="32195" y="31023"/>
                      <a:pt x="25682" y="33726"/>
                    </a:cubicBezTo>
                    <a:cubicBezTo>
                      <a:pt x="23528" y="34616"/>
                      <a:pt x="21266" y="35049"/>
                      <a:pt x="19024" y="35049"/>
                    </a:cubicBezTo>
                    <a:cubicBezTo>
                      <a:pt x="14488" y="35049"/>
                      <a:pt x="10030" y="33278"/>
                      <a:pt x="6692" y="29940"/>
                    </a:cubicBezTo>
                    <a:cubicBezTo>
                      <a:pt x="1703" y="24963"/>
                      <a:pt x="215" y="17462"/>
                      <a:pt x="2917" y="10949"/>
                    </a:cubicBezTo>
                    <a:cubicBezTo>
                      <a:pt x="5608" y="4436"/>
                      <a:pt x="11966" y="198"/>
                      <a:pt x="19015" y="198"/>
                    </a:cubicBezTo>
                    <a:close/>
                    <a:moveTo>
                      <a:pt x="19021" y="1"/>
                    </a:moveTo>
                    <a:cubicBezTo>
                      <a:pt x="14435" y="1"/>
                      <a:pt x="9927" y="1793"/>
                      <a:pt x="6549" y="5163"/>
                    </a:cubicBezTo>
                    <a:cubicBezTo>
                      <a:pt x="1512" y="10199"/>
                      <a:pt x="0" y="17783"/>
                      <a:pt x="2727" y="24367"/>
                    </a:cubicBezTo>
                    <a:cubicBezTo>
                      <a:pt x="5465" y="30952"/>
                      <a:pt x="11883" y="35250"/>
                      <a:pt x="19015" y="35250"/>
                    </a:cubicBezTo>
                    <a:cubicBezTo>
                      <a:pt x="28742" y="35238"/>
                      <a:pt x="36624" y="27356"/>
                      <a:pt x="36636" y="17617"/>
                    </a:cubicBezTo>
                    <a:cubicBezTo>
                      <a:pt x="36636" y="10497"/>
                      <a:pt x="32338" y="4067"/>
                      <a:pt x="25754" y="1341"/>
                    </a:cubicBezTo>
                    <a:cubicBezTo>
                      <a:pt x="23575" y="439"/>
                      <a:pt x="21289" y="1"/>
                      <a:pt x="1902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51"/>
              <p:cNvSpPr/>
              <p:nvPr/>
            </p:nvSpPr>
            <p:spPr>
              <a:xfrm>
                <a:off x="3550698" y="4362497"/>
                <a:ext cx="1084100" cy="1043098"/>
              </a:xfrm>
              <a:custGeom>
                <a:avLst/>
                <a:gdLst/>
                <a:ahLst/>
                <a:cxnLst/>
                <a:rect l="l" t="t" r="r" b="b"/>
                <a:pathLst>
                  <a:path w="33791" h="32513" extrusionOk="0">
                    <a:moveTo>
                      <a:pt x="17539" y="199"/>
                    </a:moveTo>
                    <a:cubicBezTo>
                      <a:pt x="26397" y="211"/>
                      <a:pt x="33588" y="7390"/>
                      <a:pt x="33588" y="16249"/>
                    </a:cubicBezTo>
                    <a:cubicBezTo>
                      <a:pt x="33588" y="22749"/>
                      <a:pt x="29683" y="28607"/>
                      <a:pt x="23682" y="31084"/>
                    </a:cubicBezTo>
                    <a:cubicBezTo>
                      <a:pt x="21693" y="31909"/>
                      <a:pt x="19604" y="32310"/>
                      <a:pt x="17533" y="32310"/>
                    </a:cubicBezTo>
                    <a:cubicBezTo>
                      <a:pt x="13357" y="32310"/>
                      <a:pt x="9252" y="30679"/>
                      <a:pt x="6180" y="27607"/>
                    </a:cubicBezTo>
                    <a:cubicBezTo>
                      <a:pt x="1596" y="23011"/>
                      <a:pt x="215" y="16106"/>
                      <a:pt x="2703" y="10105"/>
                    </a:cubicBezTo>
                    <a:cubicBezTo>
                      <a:pt x="5192" y="4104"/>
                      <a:pt x="11038" y="199"/>
                      <a:pt x="17539" y="199"/>
                    </a:cubicBezTo>
                    <a:close/>
                    <a:moveTo>
                      <a:pt x="17544" y="0"/>
                    </a:moveTo>
                    <a:cubicBezTo>
                      <a:pt x="13314" y="0"/>
                      <a:pt x="9156" y="1652"/>
                      <a:pt x="6049" y="4759"/>
                    </a:cubicBezTo>
                    <a:cubicBezTo>
                      <a:pt x="1394" y="9414"/>
                      <a:pt x="1" y="16403"/>
                      <a:pt x="2525" y="22476"/>
                    </a:cubicBezTo>
                    <a:cubicBezTo>
                      <a:pt x="5037" y="28548"/>
                      <a:pt x="10966" y="32513"/>
                      <a:pt x="17539" y="32513"/>
                    </a:cubicBezTo>
                    <a:cubicBezTo>
                      <a:pt x="26516" y="32501"/>
                      <a:pt x="33779" y="25226"/>
                      <a:pt x="33791" y="16249"/>
                    </a:cubicBezTo>
                    <a:cubicBezTo>
                      <a:pt x="33791" y="9676"/>
                      <a:pt x="29826" y="3747"/>
                      <a:pt x="23754" y="1235"/>
                    </a:cubicBezTo>
                    <a:cubicBezTo>
                      <a:pt x="21745" y="404"/>
                      <a:pt x="19636" y="0"/>
                      <a:pt x="1754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5" name="Google Shape;2075;p51"/>
              <p:cNvSpPr/>
              <p:nvPr/>
            </p:nvSpPr>
            <p:spPr>
              <a:xfrm>
                <a:off x="3598084" y="4406354"/>
                <a:ext cx="992793" cy="955321"/>
              </a:xfrm>
              <a:custGeom>
                <a:avLst/>
                <a:gdLst/>
                <a:ahLst/>
                <a:cxnLst/>
                <a:rect l="l" t="t" r="r" b="b"/>
                <a:pathLst>
                  <a:path w="30945" h="29777" extrusionOk="0">
                    <a:moveTo>
                      <a:pt x="16062" y="201"/>
                    </a:moveTo>
                    <a:cubicBezTo>
                      <a:pt x="24170" y="213"/>
                      <a:pt x="30742" y="6773"/>
                      <a:pt x="30754" y="14894"/>
                    </a:cubicBezTo>
                    <a:cubicBezTo>
                      <a:pt x="30754" y="20835"/>
                      <a:pt x="27170" y="26181"/>
                      <a:pt x="21681" y="28455"/>
                    </a:cubicBezTo>
                    <a:cubicBezTo>
                      <a:pt x="19862" y="29209"/>
                      <a:pt x="17950" y="29575"/>
                      <a:pt x="16055" y="29575"/>
                    </a:cubicBezTo>
                    <a:cubicBezTo>
                      <a:pt x="12235" y="29575"/>
                      <a:pt x="8481" y="28085"/>
                      <a:pt x="5679" y="25276"/>
                    </a:cubicBezTo>
                    <a:cubicBezTo>
                      <a:pt x="1476" y="21073"/>
                      <a:pt x="214" y="14751"/>
                      <a:pt x="2488" y="9262"/>
                    </a:cubicBezTo>
                    <a:cubicBezTo>
                      <a:pt x="4763" y="3773"/>
                      <a:pt x="10120" y="201"/>
                      <a:pt x="16062" y="201"/>
                    </a:cubicBezTo>
                    <a:close/>
                    <a:moveTo>
                      <a:pt x="16066" y="1"/>
                    </a:moveTo>
                    <a:cubicBezTo>
                      <a:pt x="12191" y="1"/>
                      <a:pt x="8381" y="1512"/>
                      <a:pt x="5536" y="4357"/>
                    </a:cubicBezTo>
                    <a:cubicBezTo>
                      <a:pt x="1274" y="8619"/>
                      <a:pt x="0" y="15024"/>
                      <a:pt x="2310" y="20585"/>
                    </a:cubicBezTo>
                    <a:cubicBezTo>
                      <a:pt x="4608" y="26145"/>
                      <a:pt x="10037" y="29776"/>
                      <a:pt x="16062" y="29776"/>
                    </a:cubicBezTo>
                    <a:cubicBezTo>
                      <a:pt x="24277" y="29764"/>
                      <a:pt x="30933" y="23109"/>
                      <a:pt x="30944" y="14882"/>
                    </a:cubicBezTo>
                    <a:cubicBezTo>
                      <a:pt x="30944" y="8869"/>
                      <a:pt x="27325" y="3440"/>
                      <a:pt x="21753" y="1130"/>
                    </a:cubicBezTo>
                    <a:cubicBezTo>
                      <a:pt x="19914" y="370"/>
                      <a:pt x="17982" y="1"/>
                      <a:pt x="1606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6" name="Google Shape;2076;p51"/>
              <p:cNvSpPr/>
              <p:nvPr/>
            </p:nvSpPr>
            <p:spPr>
              <a:xfrm>
                <a:off x="3645437" y="4450339"/>
                <a:ext cx="901518" cy="867415"/>
              </a:xfrm>
              <a:custGeom>
                <a:avLst/>
                <a:gdLst/>
                <a:ahLst/>
                <a:cxnLst/>
                <a:rect l="l" t="t" r="r" b="b"/>
                <a:pathLst>
                  <a:path w="28100" h="27037" extrusionOk="0">
                    <a:moveTo>
                      <a:pt x="14586" y="199"/>
                    </a:moveTo>
                    <a:cubicBezTo>
                      <a:pt x="21944" y="199"/>
                      <a:pt x="27897" y="6164"/>
                      <a:pt x="27909" y="13523"/>
                    </a:cubicBezTo>
                    <a:cubicBezTo>
                      <a:pt x="27909" y="18904"/>
                      <a:pt x="24658" y="23762"/>
                      <a:pt x="19681" y="25822"/>
                    </a:cubicBezTo>
                    <a:cubicBezTo>
                      <a:pt x="18031" y="26505"/>
                      <a:pt x="16299" y="26837"/>
                      <a:pt x="14581" y="26837"/>
                    </a:cubicBezTo>
                    <a:cubicBezTo>
                      <a:pt x="11118" y="26837"/>
                      <a:pt x="7714" y="25487"/>
                      <a:pt x="5168" y="22940"/>
                    </a:cubicBezTo>
                    <a:cubicBezTo>
                      <a:pt x="1358" y="19130"/>
                      <a:pt x="215" y="13392"/>
                      <a:pt x="2275" y="8415"/>
                    </a:cubicBezTo>
                    <a:cubicBezTo>
                      <a:pt x="4334" y="3438"/>
                      <a:pt x="9192" y="199"/>
                      <a:pt x="14586" y="199"/>
                    </a:cubicBezTo>
                    <a:close/>
                    <a:moveTo>
                      <a:pt x="14581" y="1"/>
                    </a:moveTo>
                    <a:cubicBezTo>
                      <a:pt x="11067" y="1"/>
                      <a:pt x="7612" y="1375"/>
                      <a:pt x="5025" y="3962"/>
                    </a:cubicBezTo>
                    <a:cubicBezTo>
                      <a:pt x="1155" y="7819"/>
                      <a:pt x="0" y="13642"/>
                      <a:pt x="2096" y="18690"/>
                    </a:cubicBezTo>
                    <a:cubicBezTo>
                      <a:pt x="4191" y="23738"/>
                      <a:pt x="9121" y="27036"/>
                      <a:pt x="14586" y="27036"/>
                    </a:cubicBezTo>
                    <a:cubicBezTo>
                      <a:pt x="22051" y="27024"/>
                      <a:pt x="28099" y="20976"/>
                      <a:pt x="28099" y="13523"/>
                    </a:cubicBezTo>
                    <a:cubicBezTo>
                      <a:pt x="28099" y="8046"/>
                      <a:pt x="24813" y="3116"/>
                      <a:pt x="19753" y="1033"/>
                    </a:cubicBezTo>
                    <a:cubicBezTo>
                      <a:pt x="18080" y="338"/>
                      <a:pt x="16323" y="1"/>
                      <a:pt x="1458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7" name="Google Shape;2077;p51"/>
              <p:cNvSpPr/>
              <p:nvPr/>
            </p:nvSpPr>
            <p:spPr>
              <a:xfrm>
                <a:off x="3692791" y="4494228"/>
                <a:ext cx="810211" cy="779573"/>
              </a:xfrm>
              <a:custGeom>
                <a:avLst/>
                <a:gdLst/>
                <a:ahLst/>
                <a:cxnLst/>
                <a:rect l="l" t="t" r="r" b="b"/>
                <a:pathLst>
                  <a:path w="25254" h="24299" extrusionOk="0">
                    <a:moveTo>
                      <a:pt x="13110" y="201"/>
                    </a:moveTo>
                    <a:cubicBezTo>
                      <a:pt x="19706" y="201"/>
                      <a:pt x="25052" y="5547"/>
                      <a:pt x="25063" y="12155"/>
                    </a:cubicBezTo>
                    <a:cubicBezTo>
                      <a:pt x="25063" y="16988"/>
                      <a:pt x="22146" y="21346"/>
                      <a:pt x="17682" y="23192"/>
                    </a:cubicBezTo>
                    <a:cubicBezTo>
                      <a:pt x="16202" y="23803"/>
                      <a:pt x="14648" y="24101"/>
                      <a:pt x="13107" y="24101"/>
                    </a:cubicBezTo>
                    <a:cubicBezTo>
                      <a:pt x="9997" y="24101"/>
                      <a:pt x="6941" y="22889"/>
                      <a:pt x="4656" y="20596"/>
                    </a:cubicBezTo>
                    <a:cubicBezTo>
                      <a:pt x="1239" y="17179"/>
                      <a:pt x="215" y="12035"/>
                      <a:pt x="2061" y="7571"/>
                    </a:cubicBezTo>
                    <a:cubicBezTo>
                      <a:pt x="3918" y="3106"/>
                      <a:pt x="8276" y="201"/>
                      <a:pt x="13110" y="201"/>
                    </a:cubicBezTo>
                    <a:close/>
                    <a:moveTo>
                      <a:pt x="13108" y="0"/>
                    </a:moveTo>
                    <a:cubicBezTo>
                      <a:pt x="9944" y="0"/>
                      <a:pt x="6838" y="1234"/>
                      <a:pt x="4513" y="3558"/>
                    </a:cubicBezTo>
                    <a:cubicBezTo>
                      <a:pt x="1049" y="7035"/>
                      <a:pt x="1" y="12262"/>
                      <a:pt x="1882" y="16798"/>
                    </a:cubicBezTo>
                    <a:cubicBezTo>
                      <a:pt x="3763" y="21334"/>
                      <a:pt x="8192" y="24299"/>
                      <a:pt x="13110" y="24299"/>
                    </a:cubicBezTo>
                    <a:cubicBezTo>
                      <a:pt x="19813" y="24287"/>
                      <a:pt x="25254" y="18858"/>
                      <a:pt x="25254" y="12155"/>
                    </a:cubicBezTo>
                    <a:cubicBezTo>
                      <a:pt x="25254" y="7237"/>
                      <a:pt x="22301" y="2808"/>
                      <a:pt x="17765" y="927"/>
                    </a:cubicBezTo>
                    <a:cubicBezTo>
                      <a:pt x="16258" y="304"/>
                      <a:pt x="14676" y="0"/>
                      <a:pt x="131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8" name="Google Shape;2078;p51"/>
              <p:cNvSpPr/>
              <p:nvPr/>
            </p:nvSpPr>
            <p:spPr>
              <a:xfrm>
                <a:off x="3740177" y="4538084"/>
                <a:ext cx="719290" cy="691795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21563" extrusionOk="0">
                    <a:moveTo>
                      <a:pt x="11633" y="191"/>
                    </a:moveTo>
                    <a:cubicBezTo>
                      <a:pt x="17479" y="203"/>
                      <a:pt x="22205" y="4942"/>
                      <a:pt x="22217" y="10776"/>
                    </a:cubicBezTo>
                    <a:cubicBezTo>
                      <a:pt x="22217" y="15062"/>
                      <a:pt x="19634" y="18919"/>
                      <a:pt x="15681" y="20563"/>
                    </a:cubicBezTo>
                    <a:cubicBezTo>
                      <a:pt x="14374" y="21102"/>
                      <a:pt x="13002" y="21364"/>
                      <a:pt x="11642" y="21364"/>
                    </a:cubicBezTo>
                    <a:cubicBezTo>
                      <a:pt x="8886" y="21364"/>
                      <a:pt x="6176" y="20289"/>
                      <a:pt x="4144" y="18265"/>
                    </a:cubicBezTo>
                    <a:cubicBezTo>
                      <a:pt x="1119" y="15240"/>
                      <a:pt x="215" y="10692"/>
                      <a:pt x="1858" y="6728"/>
                    </a:cubicBezTo>
                    <a:cubicBezTo>
                      <a:pt x="3489" y="2775"/>
                      <a:pt x="7346" y="191"/>
                      <a:pt x="11633" y="191"/>
                    </a:cubicBezTo>
                    <a:close/>
                    <a:moveTo>
                      <a:pt x="11626" y="1"/>
                    </a:moveTo>
                    <a:cubicBezTo>
                      <a:pt x="8821" y="1"/>
                      <a:pt x="6062" y="1094"/>
                      <a:pt x="4001" y="3156"/>
                    </a:cubicBezTo>
                    <a:cubicBezTo>
                      <a:pt x="917" y="6239"/>
                      <a:pt x="0" y="10883"/>
                      <a:pt x="1667" y="14907"/>
                    </a:cubicBezTo>
                    <a:cubicBezTo>
                      <a:pt x="3334" y="18943"/>
                      <a:pt x="7275" y="21563"/>
                      <a:pt x="11633" y="21563"/>
                    </a:cubicBezTo>
                    <a:cubicBezTo>
                      <a:pt x="17586" y="21563"/>
                      <a:pt x="22408" y="16729"/>
                      <a:pt x="22420" y="10788"/>
                    </a:cubicBezTo>
                    <a:cubicBezTo>
                      <a:pt x="22420" y="6418"/>
                      <a:pt x="19788" y="2489"/>
                      <a:pt x="15752" y="822"/>
                    </a:cubicBezTo>
                    <a:cubicBezTo>
                      <a:pt x="14418" y="270"/>
                      <a:pt x="13017" y="1"/>
                      <a:pt x="116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9" name="Google Shape;2079;p51"/>
              <p:cNvSpPr/>
              <p:nvPr/>
            </p:nvSpPr>
            <p:spPr>
              <a:xfrm>
                <a:off x="3787531" y="4581973"/>
                <a:ext cx="628015" cy="603985"/>
              </a:xfrm>
              <a:custGeom>
                <a:avLst/>
                <a:gdLst/>
                <a:ahLst/>
                <a:cxnLst/>
                <a:rect l="l" t="t" r="r" b="b"/>
                <a:pathLst>
                  <a:path w="19575" h="18826" extrusionOk="0">
                    <a:moveTo>
                      <a:pt x="10157" y="192"/>
                    </a:moveTo>
                    <a:cubicBezTo>
                      <a:pt x="15241" y="204"/>
                      <a:pt x="19372" y="4324"/>
                      <a:pt x="19372" y="9408"/>
                    </a:cubicBezTo>
                    <a:cubicBezTo>
                      <a:pt x="19372" y="13146"/>
                      <a:pt x="17122" y="16504"/>
                      <a:pt x="13681" y="17932"/>
                    </a:cubicBezTo>
                    <a:cubicBezTo>
                      <a:pt x="12544" y="18405"/>
                      <a:pt x="11349" y="18634"/>
                      <a:pt x="10164" y="18634"/>
                    </a:cubicBezTo>
                    <a:cubicBezTo>
                      <a:pt x="7764" y="18634"/>
                      <a:pt x="5402" y="17694"/>
                      <a:pt x="3632" y="15932"/>
                    </a:cubicBezTo>
                    <a:cubicBezTo>
                      <a:pt x="1001" y="13289"/>
                      <a:pt x="215" y="9336"/>
                      <a:pt x="1644" y="5883"/>
                    </a:cubicBezTo>
                    <a:cubicBezTo>
                      <a:pt x="3060" y="2442"/>
                      <a:pt x="6430" y="192"/>
                      <a:pt x="10157" y="192"/>
                    </a:cubicBezTo>
                    <a:close/>
                    <a:moveTo>
                      <a:pt x="10152" y="0"/>
                    </a:moveTo>
                    <a:cubicBezTo>
                      <a:pt x="7705" y="0"/>
                      <a:pt x="5300" y="953"/>
                      <a:pt x="3501" y="2752"/>
                    </a:cubicBezTo>
                    <a:cubicBezTo>
                      <a:pt x="810" y="5455"/>
                      <a:pt x="1" y="9503"/>
                      <a:pt x="1453" y="13015"/>
                    </a:cubicBezTo>
                    <a:cubicBezTo>
                      <a:pt x="2918" y="16539"/>
                      <a:pt x="6347" y="18825"/>
                      <a:pt x="10157" y="18825"/>
                    </a:cubicBezTo>
                    <a:cubicBezTo>
                      <a:pt x="15348" y="18825"/>
                      <a:pt x="19563" y="14611"/>
                      <a:pt x="19574" y="9408"/>
                    </a:cubicBezTo>
                    <a:cubicBezTo>
                      <a:pt x="19574" y="5610"/>
                      <a:pt x="17277" y="2169"/>
                      <a:pt x="13752" y="716"/>
                    </a:cubicBezTo>
                    <a:cubicBezTo>
                      <a:pt x="12588" y="235"/>
                      <a:pt x="11365" y="0"/>
                      <a:pt x="1015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0" name="Google Shape;2080;p51"/>
              <p:cNvSpPr/>
              <p:nvPr/>
            </p:nvSpPr>
            <p:spPr>
              <a:xfrm>
                <a:off x="3834885" y="4625862"/>
                <a:ext cx="536740" cy="516175"/>
              </a:xfrm>
              <a:custGeom>
                <a:avLst/>
                <a:gdLst/>
                <a:ahLst/>
                <a:cxnLst/>
                <a:rect l="l" t="t" r="r" b="b"/>
                <a:pathLst>
                  <a:path w="16730" h="16089" extrusionOk="0">
                    <a:moveTo>
                      <a:pt x="8681" y="193"/>
                    </a:moveTo>
                    <a:cubicBezTo>
                      <a:pt x="13014" y="205"/>
                      <a:pt x="16527" y="3718"/>
                      <a:pt x="16527" y="8052"/>
                    </a:cubicBezTo>
                    <a:cubicBezTo>
                      <a:pt x="16527" y="11219"/>
                      <a:pt x="14622" y="14088"/>
                      <a:pt x="11681" y="15302"/>
                    </a:cubicBezTo>
                    <a:cubicBezTo>
                      <a:pt x="10713" y="15704"/>
                      <a:pt x="9696" y="15898"/>
                      <a:pt x="8688" y="15898"/>
                    </a:cubicBezTo>
                    <a:cubicBezTo>
                      <a:pt x="6643" y="15898"/>
                      <a:pt x="4631" y="15099"/>
                      <a:pt x="3132" y="13600"/>
                    </a:cubicBezTo>
                    <a:cubicBezTo>
                      <a:pt x="882" y="11350"/>
                      <a:pt x="215" y="7980"/>
                      <a:pt x="1430" y="5039"/>
                    </a:cubicBezTo>
                    <a:cubicBezTo>
                      <a:pt x="2644" y="2110"/>
                      <a:pt x="5502" y="193"/>
                      <a:pt x="8681" y="193"/>
                    </a:cubicBezTo>
                    <a:close/>
                    <a:moveTo>
                      <a:pt x="8678" y="0"/>
                    </a:moveTo>
                    <a:cubicBezTo>
                      <a:pt x="6585" y="0"/>
                      <a:pt x="4526" y="815"/>
                      <a:pt x="2989" y="2360"/>
                    </a:cubicBezTo>
                    <a:cubicBezTo>
                      <a:pt x="692" y="4658"/>
                      <a:pt x="1" y="8123"/>
                      <a:pt x="1251" y="11123"/>
                    </a:cubicBezTo>
                    <a:cubicBezTo>
                      <a:pt x="2489" y="14136"/>
                      <a:pt x="5430" y="16088"/>
                      <a:pt x="8681" y="16088"/>
                    </a:cubicBezTo>
                    <a:cubicBezTo>
                      <a:pt x="13122" y="16088"/>
                      <a:pt x="16717" y="12493"/>
                      <a:pt x="16729" y="8052"/>
                    </a:cubicBezTo>
                    <a:cubicBezTo>
                      <a:pt x="16729" y="4789"/>
                      <a:pt x="14765" y="1860"/>
                      <a:pt x="11752" y="610"/>
                    </a:cubicBezTo>
                    <a:cubicBezTo>
                      <a:pt x="10759" y="200"/>
                      <a:pt x="9714" y="0"/>
                      <a:pt x="867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1" name="Google Shape;2081;p51"/>
              <p:cNvSpPr/>
              <p:nvPr/>
            </p:nvSpPr>
            <p:spPr>
              <a:xfrm>
                <a:off x="3882270" y="4669558"/>
                <a:ext cx="445401" cy="428558"/>
              </a:xfrm>
              <a:custGeom>
                <a:avLst/>
                <a:gdLst/>
                <a:ahLst/>
                <a:cxnLst/>
                <a:rect l="l" t="t" r="r" b="b"/>
                <a:pathLst>
                  <a:path w="13883" h="13358" extrusionOk="0">
                    <a:moveTo>
                      <a:pt x="7204" y="201"/>
                    </a:moveTo>
                    <a:cubicBezTo>
                      <a:pt x="10775" y="201"/>
                      <a:pt x="13681" y="3106"/>
                      <a:pt x="13681" y="6690"/>
                    </a:cubicBezTo>
                    <a:cubicBezTo>
                      <a:pt x="13681" y="9309"/>
                      <a:pt x="12109" y="11666"/>
                      <a:pt x="9680" y="12666"/>
                    </a:cubicBezTo>
                    <a:cubicBezTo>
                      <a:pt x="8879" y="13002"/>
                      <a:pt x="8037" y="13165"/>
                      <a:pt x="7202" y="13165"/>
                    </a:cubicBezTo>
                    <a:cubicBezTo>
                      <a:pt x="5518" y="13165"/>
                      <a:pt x="3861" y="12503"/>
                      <a:pt x="2620" y="11262"/>
                    </a:cubicBezTo>
                    <a:cubicBezTo>
                      <a:pt x="762" y="9416"/>
                      <a:pt x="215" y="6630"/>
                      <a:pt x="1215" y="4201"/>
                    </a:cubicBezTo>
                    <a:cubicBezTo>
                      <a:pt x="2215" y="1784"/>
                      <a:pt x="4584" y="201"/>
                      <a:pt x="7204" y="201"/>
                    </a:cubicBezTo>
                    <a:close/>
                    <a:moveTo>
                      <a:pt x="7202" y="0"/>
                    </a:moveTo>
                    <a:cubicBezTo>
                      <a:pt x="5467" y="0"/>
                      <a:pt x="3759" y="681"/>
                      <a:pt x="2477" y="1963"/>
                    </a:cubicBezTo>
                    <a:cubicBezTo>
                      <a:pt x="572" y="3868"/>
                      <a:pt x="0" y="6749"/>
                      <a:pt x="1036" y="9237"/>
                    </a:cubicBezTo>
                    <a:cubicBezTo>
                      <a:pt x="2056" y="11729"/>
                      <a:pt x="4483" y="13357"/>
                      <a:pt x="7174" y="13357"/>
                    </a:cubicBezTo>
                    <a:cubicBezTo>
                      <a:pt x="7184" y="13357"/>
                      <a:pt x="7194" y="13357"/>
                      <a:pt x="7204" y="13357"/>
                    </a:cubicBezTo>
                    <a:cubicBezTo>
                      <a:pt x="10895" y="13357"/>
                      <a:pt x="13871" y="10369"/>
                      <a:pt x="13883" y="6690"/>
                    </a:cubicBezTo>
                    <a:cubicBezTo>
                      <a:pt x="13883" y="3987"/>
                      <a:pt x="12252" y="1546"/>
                      <a:pt x="9752" y="510"/>
                    </a:cubicBezTo>
                    <a:cubicBezTo>
                      <a:pt x="8927" y="167"/>
                      <a:pt x="8062" y="0"/>
                      <a:pt x="720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2" name="Google Shape;2082;p51"/>
              <p:cNvSpPr/>
              <p:nvPr/>
            </p:nvSpPr>
            <p:spPr>
              <a:xfrm>
                <a:off x="3929624" y="4713511"/>
                <a:ext cx="354127" cy="341037"/>
              </a:xfrm>
              <a:custGeom>
                <a:avLst/>
                <a:gdLst/>
                <a:ahLst/>
                <a:cxnLst/>
                <a:rect l="l" t="t" r="r" b="b"/>
                <a:pathLst>
                  <a:path w="11038" h="10630" extrusionOk="0">
                    <a:moveTo>
                      <a:pt x="5728" y="200"/>
                    </a:moveTo>
                    <a:cubicBezTo>
                      <a:pt x="8549" y="200"/>
                      <a:pt x="10835" y="2486"/>
                      <a:pt x="10835" y="5308"/>
                    </a:cubicBezTo>
                    <a:cubicBezTo>
                      <a:pt x="10835" y="7379"/>
                      <a:pt x="9597" y="9249"/>
                      <a:pt x="7680" y="10034"/>
                    </a:cubicBezTo>
                    <a:cubicBezTo>
                      <a:pt x="7048" y="10299"/>
                      <a:pt x="6384" y="10427"/>
                      <a:pt x="5725" y="10427"/>
                    </a:cubicBezTo>
                    <a:cubicBezTo>
                      <a:pt x="4395" y="10427"/>
                      <a:pt x="3087" y="9906"/>
                      <a:pt x="2108" y="8927"/>
                    </a:cubicBezTo>
                    <a:cubicBezTo>
                      <a:pt x="644" y="7463"/>
                      <a:pt x="215" y="5272"/>
                      <a:pt x="1001" y="3355"/>
                    </a:cubicBezTo>
                    <a:cubicBezTo>
                      <a:pt x="1799" y="1450"/>
                      <a:pt x="3656" y="200"/>
                      <a:pt x="5728" y="200"/>
                    </a:cubicBezTo>
                    <a:close/>
                    <a:moveTo>
                      <a:pt x="5739" y="0"/>
                    </a:moveTo>
                    <a:cubicBezTo>
                      <a:pt x="4353" y="0"/>
                      <a:pt x="2991" y="543"/>
                      <a:pt x="1977" y="1557"/>
                    </a:cubicBezTo>
                    <a:cubicBezTo>
                      <a:pt x="453" y="3081"/>
                      <a:pt x="1" y="5367"/>
                      <a:pt x="822" y="7344"/>
                    </a:cubicBezTo>
                    <a:cubicBezTo>
                      <a:pt x="1644" y="9332"/>
                      <a:pt x="3584" y="10618"/>
                      <a:pt x="5728" y="10630"/>
                    </a:cubicBezTo>
                    <a:cubicBezTo>
                      <a:pt x="8657" y="10618"/>
                      <a:pt x="11038" y="8248"/>
                      <a:pt x="11038" y="5308"/>
                    </a:cubicBezTo>
                    <a:cubicBezTo>
                      <a:pt x="11038" y="3164"/>
                      <a:pt x="9740" y="1224"/>
                      <a:pt x="7764" y="402"/>
                    </a:cubicBezTo>
                    <a:cubicBezTo>
                      <a:pt x="7108" y="132"/>
                      <a:pt x="6421" y="0"/>
                      <a:pt x="5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3" name="Google Shape;2083;p51"/>
              <p:cNvSpPr/>
              <p:nvPr/>
            </p:nvSpPr>
            <p:spPr>
              <a:xfrm>
                <a:off x="3944158" y="4757208"/>
                <a:ext cx="295672" cy="253420"/>
              </a:xfrm>
              <a:custGeom>
                <a:avLst/>
                <a:gdLst/>
                <a:ahLst/>
                <a:cxnLst/>
                <a:rect l="l" t="t" r="r" b="b"/>
                <a:pathLst>
                  <a:path w="9216" h="7899" extrusionOk="0">
                    <a:moveTo>
                      <a:pt x="5275" y="207"/>
                    </a:moveTo>
                    <a:cubicBezTo>
                      <a:pt x="7346" y="207"/>
                      <a:pt x="9013" y="1886"/>
                      <a:pt x="9013" y="3958"/>
                    </a:cubicBezTo>
                    <a:cubicBezTo>
                      <a:pt x="9013" y="6213"/>
                      <a:pt x="7172" y="7705"/>
                      <a:pt x="5247" y="7705"/>
                    </a:cubicBezTo>
                    <a:cubicBezTo>
                      <a:pt x="4326" y="7705"/>
                      <a:pt x="3386" y="7363"/>
                      <a:pt x="2620" y="6601"/>
                    </a:cubicBezTo>
                    <a:cubicBezTo>
                      <a:pt x="262" y="4243"/>
                      <a:pt x="1941" y="207"/>
                      <a:pt x="5275" y="207"/>
                    </a:cubicBezTo>
                    <a:close/>
                    <a:moveTo>
                      <a:pt x="5243" y="0"/>
                    </a:moveTo>
                    <a:cubicBezTo>
                      <a:pt x="4275" y="0"/>
                      <a:pt x="3289" y="359"/>
                      <a:pt x="2489" y="1160"/>
                    </a:cubicBezTo>
                    <a:cubicBezTo>
                      <a:pt x="0" y="3648"/>
                      <a:pt x="1762" y="7898"/>
                      <a:pt x="5275" y="7898"/>
                    </a:cubicBezTo>
                    <a:cubicBezTo>
                      <a:pt x="7453" y="7887"/>
                      <a:pt x="9216" y="6124"/>
                      <a:pt x="9216" y="3958"/>
                    </a:cubicBezTo>
                    <a:cubicBezTo>
                      <a:pt x="9216" y="1573"/>
                      <a:pt x="7269" y="0"/>
                      <a:pt x="524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4" name="Google Shape;2084;p51"/>
              <p:cNvSpPr/>
              <p:nvPr/>
            </p:nvSpPr>
            <p:spPr>
              <a:xfrm>
                <a:off x="4002965" y="4801193"/>
                <a:ext cx="192944" cy="165514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59" extrusionOk="0">
                    <a:moveTo>
                      <a:pt x="3442" y="205"/>
                    </a:moveTo>
                    <a:cubicBezTo>
                      <a:pt x="4751" y="205"/>
                      <a:pt x="5811" y="1265"/>
                      <a:pt x="5823" y="2587"/>
                    </a:cubicBezTo>
                    <a:cubicBezTo>
                      <a:pt x="5823" y="4014"/>
                      <a:pt x="4643" y="4961"/>
                      <a:pt x="3419" y="4961"/>
                    </a:cubicBezTo>
                    <a:cubicBezTo>
                      <a:pt x="2836" y="4961"/>
                      <a:pt x="2243" y="4746"/>
                      <a:pt x="1763" y="4265"/>
                    </a:cubicBezTo>
                    <a:cubicBezTo>
                      <a:pt x="263" y="2765"/>
                      <a:pt x="1322" y="205"/>
                      <a:pt x="3442" y="205"/>
                    </a:cubicBezTo>
                    <a:close/>
                    <a:moveTo>
                      <a:pt x="3422" y="1"/>
                    </a:moveTo>
                    <a:cubicBezTo>
                      <a:pt x="2789" y="1"/>
                      <a:pt x="2144" y="237"/>
                      <a:pt x="1620" y="765"/>
                    </a:cubicBezTo>
                    <a:cubicBezTo>
                      <a:pt x="1" y="2384"/>
                      <a:pt x="1144" y="5158"/>
                      <a:pt x="3442" y="5158"/>
                    </a:cubicBezTo>
                    <a:cubicBezTo>
                      <a:pt x="4858" y="5158"/>
                      <a:pt x="6013" y="4003"/>
                      <a:pt x="6013" y="2587"/>
                    </a:cubicBezTo>
                    <a:cubicBezTo>
                      <a:pt x="6013" y="1032"/>
                      <a:pt x="4744" y="1"/>
                      <a:pt x="342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5" name="Google Shape;2085;p51"/>
              <p:cNvSpPr/>
              <p:nvPr/>
            </p:nvSpPr>
            <p:spPr>
              <a:xfrm>
                <a:off x="4061804" y="4845178"/>
                <a:ext cx="90184" cy="77608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2419" extrusionOk="0">
                    <a:moveTo>
                      <a:pt x="1608" y="203"/>
                    </a:moveTo>
                    <a:cubicBezTo>
                      <a:pt x="2167" y="203"/>
                      <a:pt x="2620" y="656"/>
                      <a:pt x="2620" y="1204"/>
                    </a:cubicBezTo>
                    <a:cubicBezTo>
                      <a:pt x="2620" y="1815"/>
                      <a:pt x="2120" y="2220"/>
                      <a:pt x="1601" y="2220"/>
                    </a:cubicBezTo>
                    <a:cubicBezTo>
                      <a:pt x="1351" y="2220"/>
                      <a:pt x="1098" y="2127"/>
                      <a:pt x="893" y="1918"/>
                    </a:cubicBezTo>
                    <a:cubicBezTo>
                      <a:pt x="262" y="1287"/>
                      <a:pt x="703" y="203"/>
                      <a:pt x="1608" y="203"/>
                    </a:cubicBezTo>
                    <a:close/>
                    <a:moveTo>
                      <a:pt x="1597" y="1"/>
                    </a:moveTo>
                    <a:cubicBezTo>
                      <a:pt x="1300" y="1"/>
                      <a:pt x="997" y="111"/>
                      <a:pt x="750" y="358"/>
                    </a:cubicBezTo>
                    <a:cubicBezTo>
                      <a:pt x="0" y="1120"/>
                      <a:pt x="536" y="2418"/>
                      <a:pt x="1608" y="2418"/>
                    </a:cubicBezTo>
                    <a:cubicBezTo>
                      <a:pt x="2274" y="2418"/>
                      <a:pt x="2810" y="1870"/>
                      <a:pt x="2810" y="1216"/>
                    </a:cubicBezTo>
                    <a:cubicBezTo>
                      <a:pt x="2810" y="483"/>
                      <a:pt x="2217" y="1"/>
                      <a:pt x="15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6" name="Google Shape;2086;p51"/>
              <p:cNvSpPr/>
              <p:nvPr/>
            </p:nvSpPr>
            <p:spPr>
              <a:xfrm>
                <a:off x="3784098" y="4578572"/>
                <a:ext cx="634496" cy="610787"/>
              </a:xfrm>
              <a:custGeom>
                <a:avLst/>
                <a:gdLst/>
                <a:ahLst/>
                <a:cxnLst/>
                <a:rect l="l" t="t" r="r" b="b"/>
                <a:pathLst>
                  <a:path w="19777" h="19038" extrusionOk="0">
                    <a:moveTo>
                      <a:pt x="10264" y="1"/>
                    </a:moveTo>
                    <a:cubicBezTo>
                      <a:pt x="6418" y="1"/>
                      <a:pt x="2941" y="2322"/>
                      <a:pt x="1477" y="5882"/>
                    </a:cubicBezTo>
                    <a:cubicBezTo>
                      <a:pt x="0" y="9430"/>
                      <a:pt x="810" y="13526"/>
                      <a:pt x="3537" y="16253"/>
                    </a:cubicBezTo>
                    <a:cubicBezTo>
                      <a:pt x="5353" y="18069"/>
                      <a:pt x="7788" y="19038"/>
                      <a:pt x="10267" y="19038"/>
                    </a:cubicBezTo>
                    <a:cubicBezTo>
                      <a:pt x="11492" y="19038"/>
                      <a:pt x="12729" y="18801"/>
                      <a:pt x="13907" y="18312"/>
                    </a:cubicBezTo>
                    <a:cubicBezTo>
                      <a:pt x="17455" y="16836"/>
                      <a:pt x="19777" y="13371"/>
                      <a:pt x="19777" y="9514"/>
                    </a:cubicBezTo>
                    <a:cubicBezTo>
                      <a:pt x="19777" y="4263"/>
                      <a:pt x="15514" y="1"/>
                      <a:pt x="102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87" name="Google Shape;2087;p51"/>
            <p:cNvSpPr/>
            <p:nvPr/>
          </p:nvSpPr>
          <p:spPr>
            <a:xfrm>
              <a:off x="713232" y="791782"/>
              <a:ext cx="600900" cy="1289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8" name="Google Shape;2088;p51"/>
          <p:cNvGrpSpPr/>
          <p:nvPr/>
        </p:nvGrpSpPr>
        <p:grpSpPr>
          <a:xfrm>
            <a:off x="8369505" y="4354255"/>
            <a:ext cx="588555" cy="677357"/>
            <a:chOff x="8369505" y="4354255"/>
            <a:chExt cx="588555" cy="677357"/>
          </a:xfrm>
        </p:grpSpPr>
        <p:sp>
          <p:nvSpPr>
            <p:cNvPr id="2089" name="Google Shape;2089;p51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51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51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51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51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51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51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51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51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51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51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51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51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51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51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51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51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6" name="Google Shape;2106;p51"/>
          <p:cNvGrpSpPr/>
          <p:nvPr/>
        </p:nvGrpSpPr>
        <p:grpSpPr>
          <a:xfrm flipH="1">
            <a:off x="8194968" y="4224081"/>
            <a:ext cx="937621" cy="937730"/>
            <a:chOff x="-9" y="1693952"/>
            <a:chExt cx="3445869" cy="3446269"/>
          </a:xfrm>
        </p:grpSpPr>
        <p:sp>
          <p:nvSpPr>
            <p:cNvPr id="2107" name="Google Shape;2107;p51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51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51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10" name="Google Shape;2110;p51"/>
          <p:cNvSpPr/>
          <p:nvPr/>
        </p:nvSpPr>
        <p:spPr>
          <a:xfrm flipH="1">
            <a:off x="8880420" y="2306026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1" name="Google Shape;2111;p51"/>
          <p:cNvSpPr/>
          <p:nvPr/>
        </p:nvSpPr>
        <p:spPr>
          <a:xfrm flipH="1">
            <a:off x="7117605" y="4851179"/>
            <a:ext cx="180477" cy="180454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2" name="Google Shape;2112;p51"/>
          <p:cNvGrpSpPr/>
          <p:nvPr/>
        </p:nvGrpSpPr>
        <p:grpSpPr>
          <a:xfrm flipH="1">
            <a:off x="8879592" y="2925133"/>
            <a:ext cx="135900" cy="390284"/>
            <a:chOff x="179009" y="2072968"/>
            <a:chExt cx="190870" cy="548151"/>
          </a:xfrm>
        </p:grpSpPr>
        <p:sp>
          <p:nvSpPr>
            <p:cNvPr id="2113" name="Google Shape;2113;p51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51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5" name="Google Shape;2115;p51"/>
          <p:cNvGrpSpPr/>
          <p:nvPr/>
        </p:nvGrpSpPr>
        <p:grpSpPr>
          <a:xfrm flipH="1">
            <a:off x="8430780" y="162668"/>
            <a:ext cx="588555" cy="677357"/>
            <a:chOff x="8369505" y="4354255"/>
            <a:chExt cx="588555" cy="677357"/>
          </a:xfrm>
        </p:grpSpPr>
        <p:sp>
          <p:nvSpPr>
            <p:cNvPr id="2116" name="Google Shape;2116;p51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51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51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51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51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51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51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51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51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51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51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51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51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51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51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51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51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133" name="Google Shape;2133;p51"/>
          <p:cNvCxnSpPr/>
          <p:nvPr/>
        </p:nvCxnSpPr>
        <p:spPr>
          <a:xfrm>
            <a:off x="6770288" y="13500"/>
            <a:ext cx="0" cy="51165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34" name="Google Shape;2134;p51"/>
          <p:cNvSpPr txBox="1">
            <a:spLocks noGrp="1"/>
          </p:cNvSpPr>
          <p:nvPr>
            <p:ph type="subTitle" idx="1"/>
          </p:nvPr>
        </p:nvSpPr>
        <p:spPr>
          <a:xfrm>
            <a:off x="713225" y="855000"/>
            <a:ext cx="5175900" cy="286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35" name="Google Shape;2135;p51"/>
          <p:cNvSpPr txBox="1">
            <a:spLocks noGrp="1"/>
          </p:cNvSpPr>
          <p:nvPr>
            <p:ph type="title"/>
          </p:nvPr>
        </p:nvSpPr>
        <p:spPr>
          <a:xfrm>
            <a:off x="713225" y="3876900"/>
            <a:ext cx="24945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 ">
  <p:cSld name="SECTION_TITLE_AND_DESCRIPTION_1_1">
    <p:spTree>
      <p:nvGrpSpPr>
        <p:cNvPr id="1" name="Shape 2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7" name="Google Shape;2137;p52"/>
          <p:cNvSpPr/>
          <p:nvPr/>
        </p:nvSpPr>
        <p:spPr>
          <a:xfrm>
            <a:off x="-3000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8" name="Google Shape;2138;p52"/>
          <p:cNvSpPr/>
          <p:nvPr/>
        </p:nvSpPr>
        <p:spPr>
          <a:xfrm>
            <a:off x="19187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9" name="Google Shape;2139;p52"/>
          <p:cNvSpPr/>
          <p:nvPr/>
        </p:nvSpPr>
        <p:spPr>
          <a:xfrm>
            <a:off x="358588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0" name="Google Shape;2140;p52"/>
          <p:cNvGrpSpPr/>
          <p:nvPr/>
        </p:nvGrpSpPr>
        <p:grpSpPr>
          <a:xfrm>
            <a:off x="2703986" y="3553936"/>
            <a:ext cx="154517" cy="442886"/>
            <a:chOff x="8846561" y="2782361"/>
            <a:chExt cx="154517" cy="442886"/>
          </a:xfrm>
        </p:grpSpPr>
        <p:sp>
          <p:nvSpPr>
            <p:cNvPr id="2141" name="Google Shape;2141;p52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52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3" name="Google Shape;2143;p52"/>
          <p:cNvSpPr/>
          <p:nvPr/>
        </p:nvSpPr>
        <p:spPr>
          <a:xfrm rot="10800000" flipH="1">
            <a:off x="492791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4" name="Google Shape;2144;p52"/>
          <p:cNvGrpSpPr/>
          <p:nvPr/>
        </p:nvGrpSpPr>
        <p:grpSpPr>
          <a:xfrm rot="10800000" flipH="1">
            <a:off x="478486" y="1920939"/>
            <a:ext cx="181204" cy="295450"/>
            <a:chOff x="8814523" y="4301099"/>
            <a:chExt cx="181204" cy="295450"/>
          </a:xfrm>
        </p:grpSpPr>
        <p:sp>
          <p:nvSpPr>
            <p:cNvPr id="2145" name="Google Shape;2145;p5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5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5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5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5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5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1" name="Google Shape;2151;p52"/>
          <p:cNvGrpSpPr/>
          <p:nvPr/>
        </p:nvGrpSpPr>
        <p:grpSpPr>
          <a:xfrm flipH="1">
            <a:off x="8430930" y="164768"/>
            <a:ext cx="588555" cy="677357"/>
            <a:chOff x="8369505" y="4354255"/>
            <a:chExt cx="588555" cy="677357"/>
          </a:xfrm>
        </p:grpSpPr>
        <p:sp>
          <p:nvSpPr>
            <p:cNvPr id="2152" name="Google Shape;2152;p52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52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52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52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52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52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52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52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52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52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52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52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52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52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52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52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52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9" name="Google Shape;2169;p52"/>
          <p:cNvGrpSpPr/>
          <p:nvPr/>
        </p:nvGrpSpPr>
        <p:grpSpPr>
          <a:xfrm>
            <a:off x="8684322" y="4723215"/>
            <a:ext cx="279631" cy="259804"/>
            <a:chOff x="6672" y="3464315"/>
            <a:chExt cx="279631" cy="259804"/>
          </a:xfrm>
        </p:grpSpPr>
        <p:sp>
          <p:nvSpPr>
            <p:cNvPr id="2170" name="Google Shape;2170;p5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5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5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5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5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5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5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5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5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9" name="Google Shape;2179;p52"/>
          <p:cNvSpPr/>
          <p:nvPr/>
        </p:nvSpPr>
        <p:spPr>
          <a:xfrm>
            <a:off x="885771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0" name="Google Shape;2180;p52"/>
          <p:cNvSpPr txBox="1">
            <a:spLocks noGrp="1"/>
          </p:cNvSpPr>
          <p:nvPr>
            <p:ph type="title"/>
          </p:nvPr>
        </p:nvSpPr>
        <p:spPr>
          <a:xfrm>
            <a:off x="3450025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181" name="Google Shape;2181;p52"/>
          <p:cNvSpPr txBox="1">
            <a:spLocks noGrp="1"/>
          </p:cNvSpPr>
          <p:nvPr>
            <p:ph type="subTitle" idx="1"/>
          </p:nvPr>
        </p:nvSpPr>
        <p:spPr>
          <a:xfrm>
            <a:off x="4586575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>
  <p:cSld name="BIG_NUMBER_1_2">
    <p:spTree>
      <p:nvGrpSpPr>
        <p:cNvPr id="1" name="Shape 2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Google Shape;2183;p53"/>
          <p:cNvSpPr/>
          <p:nvPr/>
        </p:nvSpPr>
        <p:spPr>
          <a:xfrm rot="8100000">
            <a:off x="-89695" y="-168428"/>
            <a:ext cx="885439" cy="10178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4" name="Google Shape;2184;p53"/>
          <p:cNvSpPr/>
          <p:nvPr/>
        </p:nvSpPr>
        <p:spPr>
          <a:xfrm flipH="1">
            <a:off x="0" y="0"/>
            <a:ext cx="1452708" cy="1461757"/>
          </a:xfrm>
          <a:custGeom>
            <a:avLst/>
            <a:gdLst/>
            <a:ahLst/>
            <a:cxnLst/>
            <a:rect l="l" t="t" r="r" b="b"/>
            <a:pathLst>
              <a:path w="45344" h="45630" extrusionOk="0">
                <a:moveTo>
                  <a:pt x="19487" y="0"/>
                </a:moveTo>
                <a:lnTo>
                  <a:pt x="12928" y="6559"/>
                </a:lnTo>
                <a:lnTo>
                  <a:pt x="0" y="6559"/>
                </a:lnTo>
                <a:lnTo>
                  <a:pt x="0" y="45630"/>
                </a:lnTo>
                <a:lnTo>
                  <a:pt x="38690" y="45630"/>
                </a:lnTo>
                <a:lnTo>
                  <a:pt x="38690" y="32511"/>
                </a:lnTo>
                <a:lnTo>
                  <a:pt x="45344" y="25857"/>
                </a:lnTo>
                <a:lnTo>
                  <a:pt x="45344" y="95"/>
                </a:lnTo>
                <a:close/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5" name="Google Shape;2185;p53"/>
          <p:cNvSpPr/>
          <p:nvPr/>
        </p:nvSpPr>
        <p:spPr>
          <a:xfrm>
            <a:off x="378225" y="355568"/>
            <a:ext cx="885300" cy="934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6" name="Google Shape;2186;p53"/>
          <p:cNvSpPr txBox="1">
            <a:spLocks noGrp="1"/>
          </p:cNvSpPr>
          <p:nvPr>
            <p:ph type="subTitle" idx="1"/>
          </p:nvPr>
        </p:nvSpPr>
        <p:spPr>
          <a:xfrm>
            <a:off x="2117725" y="2761175"/>
            <a:ext cx="49086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87" name="Google Shape;2187;p53"/>
          <p:cNvSpPr txBox="1">
            <a:spLocks noGrp="1"/>
          </p:cNvSpPr>
          <p:nvPr>
            <p:ph type="title" hasCustomPrompt="1"/>
          </p:nvPr>
        </p:nvSpPr>
        <p:spPr>
          <a:xfrm>
            <a:off x="2117725" y="2072975"/>
            <a:ext cx="4908600" cy="6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88" name="Google Shape;2188;p53"/>
          <p:cNvSpPr txBox="1">
            <a:spLocks noGrp="1"/>
          </p:cNvSpPr>
          <p:nvPr>
            <p:ph type="subTitle" idx="2"/>
          </p:nvPr>
        </p:nvSpPr>
        <p:spPr>
          <a:xfrm>
            <a:off x="2117725" y="1227700"/>
            <a:ext cx="49086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89" name="Google Shape;2189;p53"/>
          <p:cNvSpPr txBox="1">
            <a:spLocks noGrp="1"/>
          </p:cNvSpPr>
          <p:nvPr>
            <p:ph type="title" idx="3" hasCustomPrompt="1"/>
          </p:nvPr>
        </p:nvSpPr>
        <p:spPr>
          <a:xfrm>
            <a:off x="2117725" y="539500"/>
            <a:ext cx="4908600" cy="6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90" name="Google Shape;2190;p53"/>
          <p:cNvSpPr txBox="1">
            <a:spLocks noGrp="1"/>
          </p:cNvSpPr>
          <p:nvPr>
            <p:ph type="subTitle" idx="4"/>
          </p:nvPr>
        </p:nvSpPr>
        <p:spPr>
          <a:xfrm>
            <a:off x="2117725" y="4294650"/>
            <a:ext cx="49086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91" name="Google Shape;2191;p53"/>
          <p:cNvSpPr txBox="1">
            <a:spLocks noGrp="1"/>
          </p:cNvSpPr>
          <p:nvPr>
            <p:ph type="title" idx="5" hasCustomPrompt="1"/>
          </p:nvPr>
        </p:nvSpPr>
        <p:spPr>
          <a:xfrm>
            <a:off x="2117725" y="3615750"/>
            <a:ext cx="4908600" cy="6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 b="1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92" name="Google Shape;2192;p53"/>
          <p:cNvSpPr/>
          <p:nvPr/>
        </p:nvSpPr>
        <p:spPr>
          <a:xfrm flipH="1">
            <a:off x="7761808" y="3784200"/>
            <a:ext cx="2817600" cy="2748900"/>
          </a:xfrm>
          <a:prstGeom prst="arc">
            <a:avLst>
              <a:gd name="adj1" fmla="val 16200000"/>
              <a:gd name="adj2" fmla="val 25688"/>
            </a:avLst>
          </a:prstGeom>
          <a:solidFill>
            <a:schemeClr val="accent4"/>
          </a:solidFill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3" name="Google Shape;2193;p53"/>
          <p:cNvGrpSpPr/>
          <p:nvPr/>
        </p:nvGrpSpPr>
        <p:grpSpPr>
          <a:xfrm>
            <a:off x="453659" y="396603"/>
            <a:ext cx="740697" cy="852454"/>
            <a:chOff x="8369505" y="4354255"/>
            <a:chExt cx="588555" cy="677357"/>
          </a:xfrm>
        </p:grpSpPr>
        <p:sp>
          <p:nvSpPr>
            <p:cNvPr id="2194" name="Google Shape;2194;p53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53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53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53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53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53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53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53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53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53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53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53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53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53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53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53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53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BIG_NUMBER_1_1_1">
    <p:spTree>
      <p:nvGrpSpPr>
        <p:cNvPr id="1" name="Shape 2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2" name="Google Shape;2212;p54"/>
          <p:cNvSpPr txBox="1">
            <a:spLocks noGrp="1"/>
          </p:cNvSpPr>
          <p:nvPr>
            <p:ph type="title" hasCustomPrompt="1"/>
          </p:nvPr>
        </p:nvSpPr>
        <p:spPr>
          <a:xfrm>
            <a:off x="747813" y="1390375"/>
            <a:ext cx="26376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213" name="Google Shape;2213;p54"/>
          <p:cNvSpPr txBox="1">
            <a:spLocks noGrp="1"/>
          </p:cNvSpPr>
          <p:nvPr>
            <p:ph type="subTitle" idx="1"/>
          </p:nvPr>
        </p:nvSpPr>
        <p:spPr>
          <a:xfrm>
            <a:off x="1207563" y="1982575"/>
            <a:ext cx="1718100" cy="372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14" name="Google Shape;2214;p54"/>
          <p:cNvSpPr txBox="1">
            <a:spLocks noGrp="1"/>
          </p:cNvSpPr>
          <p:nvPr>
            <p:ph type="title" idx="2" hasCustomPrompt="1"/>
          </p:nvPr>
        </p:nvSpPr>
        <p:spPr>
          <a:xfrm>
            <a:off x="5758575" y="1390375"/>
            <a:ext cx="26376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215" name="Google Shape;2215;p54"/>
          <p:cNvSpPr txBox="1">
            <a:spLocks noGrp="1"/>
          </p:cNvSpPr>
          <p:nvPr>
            <p:ph type="subTitle" idx="3"/>
          </p:nvPr>
        </p:nvSpPr>
        <p:spPr>
          <a:xfrm>
            <a:off x="6201225" y="1978575"/>
            <a:ext cx="1752300" cy="379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16" name="Google Shape;2216;p54"/>
          <p:cNvSpPr txBox="1">
            <a:spLocks noGrp="1"/>
          </p:cNvSpPr>
          <p:nvPr>
            <p:ph type="title" idx="4" hasCustomPrompt="1"/>
          </p:nvPr>
        </p:nvSpPr>
        <p:spPr>
          <a:xfrm>
            <a:off x="3253188" y="3038475"/>
            <a:ext cx="26376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217" name="Google Shape;2217;p54"/>
          <p:cNvSpPr txBox="1">
            <a:spLocks noGrp="1"/>
          </p:cNvSpPr>
          <p:nvPr>
            <p:ph type="subTitle" idx="5"/>
          </p:nvPr>
        </p:nvSpPr>
        <p:spPr>
          <a:xfrm>
            <a:off x="3736488" y="3608099"/>
            <a:ext cx="1671000" cy="361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18" name="Google Shape;2218;p54"/>
          <p:cNvSpPr txBox="1">
            <a:spLocks noGrp="1"/>
          </p:cNvSpPr>
          <p:nvPr>
            <p:ph type="subTitle" idx="6"/>
          </p:nvPr>
        </p:nvSpPr>
        <p:spPr>
          <a:xfrm>
            <a:off x="3760788" y="4064850"/>
            <a:ext cx="16224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219" name="Google Shape;2219;p54"/>
          <p:cNvSpPr txBox="1">
            <a:spLocks noGrp="1"/>
          </p:cNvSpPr>
          <p:nvPr>
            <p:ph type="subTitle" idx="7"/>
          </p:nvPr>
        </p:nvSpPr>
        <p:spPr>
          <a:xfrm>
            <a:off x="6266175" y="2471588"/>
            <a:ext cx="16224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220" name="Google Shape;2220;p54"/>
          <p:cNvSpPr txBox="1">
            <a:spLocks noGrp="1"/>
          </p:cNvSpPr>
          <p:nvPr>
            <p:ph type="subTitle" idx="8"/>
          </p:nvPr>
        </p:nvSpPr>
        <p:spPr>
          <a:xfrm>
            <a:off x="1255413" y="2471588"/>
            <a:ext cx="16224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grpSp>
        <p:nvGrpSpPr>
          <p:cNvPr id="2221" name="Google Shape;2221;p54"/>
          <p:cNvGrpSpPr/>
          <p:nvPr/>
        </p:nvGrpSpPr>
        <p:grpSpPr>
          <a:xfrm flipH="1">
            <a:off x="7461697" y="3476921"/>
            <a:ext cx="1670902" cy="1671096"/>
            <a:chOff x="-9" y="1693952"/>
            <a:chExt cx="3445869" cy="3446269"/>
          </a:xfrm>
        </p:grpSpPr>
        <p:sp>
          <p:nvSpPr>
            <p:cNvPr id="2222" name="Google Shape;2222;p54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54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54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5" name="Google Shape;2225;p54"/>
          <p:cNvGrpSpPr/>
          <p:nvPr/>
        </p:nvGrpSpPr>
        <p:grpSpPr>
          <a:xfrm>
            <a:off x="11400" y="3476772"/>
            <a:ext cx="1670902" cy="1671096"/>
            <a:chOff x="-9" y="1693952"/>
            <a:chExt cx="3445869" cy="3446269"/>
          </a:xfrm>
        </p:grpSpPr>
        <p:sp>
          <p:nvSpPr>
            <p:cNvPr id="2226" name="Google Shape;2226;p54"/>
            <p:cNvSpPr/>
            <p:nvPr/>
          </p:nvSpPr>
          <p:spPr>
            <a:xfrm>
              <a:off x="-9" y="2194746"/>
              <a:ext cx="2945507" cy="2945475"/>
            </a:xfrm>
            <a:custGeom>
              <a:avLst/>
              <a:gdLst/>
              <a:ahLst/>
              <a:cxnLst/>
              <a:rect l="l" t="t" r="r" b="b"/>
              <a:pathLst>
                <a:path w="91882" h="91881" extrusionOk="0">
                  <a:moveTo>
                    <a:pt x="30623" y="0"/>
                  </a:moveTo>
                  <a:lnTo>
                    <a:pt x="1" y="30635"/>
                  </a:lnTo>
                  <a:lnTo>
                    <a:pt x="61246" y="91881"/>
                  </a:lnTo>
                  <a:lnTo>
                    <a:pt x="91881" y="61258"/>
                  </a:lnTo>
                  <a:lnTo>
                    <a:pt x="30623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54"/>
            <p:cNvSpPr/>
            <p:nvPr/>
          </p:nvSpPr>
          <p:spPr>
            <a:xfrm>
              <a:off x="-9" y="3176828"/>
              <a:ext cx="1963426" cy="1963394"/>
            </a:xfrm>
            <a:custGeom>
              <a:avLst/>
              <a:gdLst/>
              <a:ahLst/>
              <a:cxnLst/>
              <a:rect l="l" t="t" r="r" b="b"/>
              <a:pathLst>
                <a:path w="61247" h="61246" extrusionOk="0">
                  <a:moveTo>
                    <a:pt x="1" y="0"/>
                  </a:moveTo>
                  <a:lnTo>
                    <a:pt x="1" y="61246"/>
                  </a:lnTo>
                  <a:lnTo>
                    <a:pt x="61246" y="6124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54"/>
            <p:cNvSpPr/>
            <p:nvPr/>
          </p:nvSpPr>
          <p:spPr>
            <a:xfrm>
              <a:off x="485094" y="1693952"/>
              <a:ext cx="2960767" cy="2960767"/>
            </a:xfrm>
            <a:custGeom>
              <a:avLst/>
              <a:gdLst/>
              <a:ahLst/>
              <a:cxnLst/>
              <a:rect l="l" t="t" r="r" b="b"/>
              <a:pathLst>
                <a:path w="92358" h="92358" extrusionOk="0">
                  <a:moveTo>
                    <a:pt x="1" y="1"/>
                  </a:moveTo>
                  <a:lnTo>
                    <a:pt x="1" y="92357"/>
                  </a:lnTo>
                  <a:lnTo>
                    <a:pt x="92358" y="92357"/>
                  </a:lnTo>
                  <a:lnTo>
                    <a:pt x="9235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9" name="Google Shape;2229;p54"/>
          <p:cNvGrpSpPr/>
          <p:nvPr/>
        </p:nvGrpSpPr>
        <p:grpSpPr>
          <a:xfrm>
            <a:off x="1255436" y="4441968"/>
            <a:ext cx="328622" cy="305322"/>
            <a:chOff x="6672" y="3464315"/>
            <a:chExt cx="279631" cy="259804"/>
          </a:xfrm>
        </p:grpSpPr>
        <p:sp>
          <p:nvSpPr>
            <p:cNvPr id="2230" name="Google Shape;2230;p54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54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54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54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54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54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54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54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54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39" name="Google Shape;2239;p54"/>
          <p:cNvSpPr/>
          <p:nvPr/>
        </p:nvSpPr>
        <p:spPr>
          <a:xfrm>
            <a:off x="1431926" y="3604781"/>
            <a:ext cx="124833" cy="124381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0" name="Google Shape;2240;p54"/>
          <p:cNvGrpSpPr/>
          <p:nvPr/>
        </p:nvGrpSpPr>
        <p:grpSpPr>
          <a:xfrm>
            <a:off x="7587261" y="3577718"/>
            <a:ext cx="328622" cy="305322"/>
            <a:chOff x="6672" y="3464315"/>
            <a:chExt cx="279631" cy="259804"/>
          </a:xfrm>
        </p:grpSpPr>
        <p:sp>
          <p:nvSpPr>
            <p:cNvPr id="2241" name="Google Shape;2241;p54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54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54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54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54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54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54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54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54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0" name="Google Shape;2250;p54"/>
          <p:cNvSpPr/>
          <p:nvPr/>
        </p:nvSpPr>
        <p:spPr>
          <a:xfrm rot="5405778">
            <a:off x="415177" y="3505550"/>
            <a:ext cx="178500" cy="32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1" name="Google Shape;2251;p54"/>
          <p:cNvSpPr/>
          <p:nvPr/>
        </p:nvSpPr>
        <p:spPr>
          <a:xfrm>
            <a:off x="8624200" y="3562713"/>
            <a:ext cx="178500" cy="178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2" name="Google Shape;2252;p54"/>
          <p:cNvSpPr/>
          <p:nvPr/>
        </p:nvSpPr>
        <p:spPr>
          <a:xfrm flipH="1">
            <a:off x="7537647" y="4365214"/>
            <a:ext cx="912479" cy="124372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3" name="Google Shape;2253;p54"/>
          <p:cNvSpPr/>
          <p:nvPr/>
        </p:nvSpPr>
        <p:spPr>
          <a:xfrm rot="10800000">
            <a:off x="7537639" y="4616700"/>
            <a:ext cx="180477" cy="180454"/>
          </a:xfrm>
          <a:custGeom>
            <a:avLst/>
            <a:gdLst/>
            <a:ahLst/>
            <a:cxnLst/>
            <a:rect l="l" t="t" r="r" b="b"/>
            <a:pathLst>
              <a:path w="7907" h="7906" extrusionOk="0">
                <a:moveTo>
                  <a:pt x="3203" y="0"/>
                </a:moveTo>
                <a:lnTo>
                  <a:pt x="3203" y="3203"/>
                </a:lnTo>
                <a:lnTo>
                  <a:pt x="1" y="3203"/>
                </a:lnTo>
                <a:lnTo>
                  <a:pt x="1" y="4691"/>
                </a:lnTo>
                <a:lnTo>
                  <a:pt x="3203" y="4691"/>
                </a:lnTo>
                <a:lnTo>
                  <a:pt x="3203" y="7906"/>
                </a:lnTo>
                <a:lnTo>
                  <a:pt x="4704" y="7906"/>
                </a:lnTo>
                <a:lnTo>
                  <a:pt x="4704" y="4691"/>
                </a:lnTo>
                <a:lnTo>
                  <a:pt x="7906" y="4691"/>
                </a:lnTo>
                <a:lnTo>
                  <a:pt x="7906" y="3203"/>
                </a:lnTo>
                <a:lnTo>
                  <a:pt x="4704" y="3203"/>
                </a:lnTo>
                <a:lnTo>
                  <a:pt x="470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4" name="Google Shape;2254;p54"/>
          <p:cNvSpPr/>
          <p:nvPr/>
        </p:nvSpPr>
        <p:spPr>
          <a:xfrm>
            <a:off x="1255426" y="3604781"/>
            <a:ext cx="124833" cy="124381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5" name="Google Shape;2255;p54"/>
          <p:cNvSpPr/>
          <p:nvPr/>
        </p:nvSpPr>
        <p:spPr>
          <a:xfrm>
            <a:off x="-493700" y="4659638"/>
            <a:ext cx="990600" cy="990600"/>
          </a:xfrm>
          <a:prstGeom prst="arc">
            <a:avLst>
              <a:gd name="adj1" fmla="val 16200000"/>
              <a:gd name="adj2" fmla="val 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6" name="Google Shape;2256;p54"/>
          <p:cNvSpPr/>
          <p:nvPr/>
        </p:nvSpPr>
        <p:spPr>
          <a:xfrm>
            <a:off x="-620800" y="4532538"/>
            <a:ext cx="1244700" cy="1244700"/>
          </a:xfrm>
          <a:prstGeom prst="arc">
            <a:avLst>
              <a:gd name="adj1" fmla="val 16200000"/>
              <a:gd name="adj2" fmla="val 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7" name="Google Shape;2257;p54"/>
          <p:cNvSpPr/>
          <p:nvPr/>
        </p:nvSpPr>
        <p:spPr>
          <a:xfrm rot="-6384" flipH="1">
            <a:off x="8739073" y="4486027"/>
            <a:ext cx="323101" cy="584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8" name="Google Shape;2258;p54"/>
          <p:cNvSpPr/>
          <p:nvPr/>
        </p:nvSpPr>
        <p:spPr>
          <a:xfrm>
            <a:off x="-558700" y="4594638"/>
            <a:ext cx="1120500" cy="1120500"/>
          </a:xfrm>
          <a:prstGeom prst="arc">
            <a:avLst>
              <a:gd name="adj1" fmla="val 16200000"/>
              <a:gd name="adj2" fmla="val 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">
  <p:cSld name="CUSTOM_17">
    <p:spTree>
      <p:nvGrpSpPr>
        <p:cNvPr id="1" name="Shape 2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0" name="Google Shape;2260;p55"/>
          <p:cNvSpPr txBox="1">
            <a:spLocks noGrp="1"/>
          </p:cNvSpPr>
          <p:nvPr>
            <p:ph type="title"/>
          </p:nvPr>
        </p:nvSpPr>
        <p:spPr>
          <a:xfrm>
            <a:off x="4683150" y="1162200"/>
            <a:ext cx="3747600" cy="7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2261" name="Google Shape;2261;p55"/>
          <p:cNvSpPr txBox="1">
            <a:spLocks noGrp="1"/>
          </p:cNvSpPr>
          <p:nvPr>
            <p:ph type="subTitle" idx="1"/>
          </p:nvPr>
        </p:nvSpPr>
        <p:spPr>
          <a:xfrm>
            <a:off x="4675076" y="1927600"/>
            <a:ext cx="3747600" cy="61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262" name="Google Shape;2262;p55"/>
          <p:cNvSpPr txBox="1">
            <a:spLocks noGrp="1"/>
          </p:cNvSpPr>
          <p:nvPr>
            <p:ph type="subTitle" idx="2"/>
          </p:nvPr>
        </p:nvSpPr>
        <p:spPr>
          <a:xfrm>
            <a:off x="4674950" y="2552594"/>
            <a:ext cx="3747600" cy="61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263" name="Google Shape;2263;p55"/>
          <p:cNvSpPr txBox="1"/>
          <p:nvPr/>
        </p:nvSpPr>
        <p:spPr>
          <a:xfrm>
            <a:off x="4683188" y="3511775"/>
            <a:ext cx="37476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CREDITS: This presentation template was created by </a:t>
            </a:r>
            <a:r>
              <a:rPr lang="en">
                <a:solidFill>
                  <a:schemeClr val="lt1"/>
                </a:solidFill>
                <a:uFill>
                  <a:noFill/>
                </a:uFill>
                <a:latin typeface="Darker Grotesque ExtraBold"/>
                <a:ea typeface="Darker Grotesque ExtraBold"/>
                <a:cs typeface="Darker Grotesque ExtraBold"/>
                <a:sym typeface="Darker Grotesque ExtraBol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, including icons by </a:t>
            </a:r>
            <a:r>
              <a:rPr lang="en">
                <a:solidFill>
                  <a:schemeClr val="lt1"/>
                </a:solidFill>
                <a:uFill>
                  <a:noFill/>
                </a:uFill>
                <a:latin typeface="Darker Grotesque ExtraBold"/>
                <a:ea typeface="Darker Grotesque ExtraBold"/>
                <a:cs typeface="Darker Grotesque ExtraBold"/>
                <a:sym typeface="Darker Grotesque ExtraBol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, and infographics &amp; images by </a:t>
            </a:r>
            <a:r>
              <a:rPr lang="en">
                <a:solidFill>
                  <a:schemeClr val="lt1"/>
                </a:solidFill>
                <a:uFill>
                  <a:noFill/>
                </a:uFill>
                <a:latin typeface="Darker Grotesque ExtraBold"/>
                <a:ea typeface="Darker Grotesque ExtraBold"/>
                <a:cs typeface="Darker Grotesque ExtraBold"/>
                <a:sym typeface="Darker Grotesque ExtraBol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>
              <a:solidFill>
                <a:schemeClr val="lt1"/>
              </a:solidFill>
              <a:latin typeface="Darker Grotesque ExtraBold"/>
              <a:ea typeface="Darker Grotesque ExtraBold"/>
              <a:cs typeface="Darker Grotesque ExtraBold"/>
              <a:sym typeface="Darker Grotesque ExtraBold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2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">
    <p:spTree>
      <p:nvGrpSpPr>
        <p:cNvPr id="1" name="Shape 2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" name="Google Shape;2269;p58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2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Google Shape;318;p7"/>
          <p:cNvGrpSpPr/>
          <p:nvPr/>
        </p:nvGrpSpPr>
        <p:grpSpPr>
          <a:xfrm>
            <a:off x="4021937" y="2486645"/>
            <a:ext cx="1842655" cy="1842623"/>
            <a:chOff x="7132212" y="1057145"/>
            <a:chExt cx="1842655" cy="1842623"/>
          </a:xfrm>
        </p:grpSpPr>
        <p:sp>
          <p:nvSpPr>
            <p:cNvPr id="319" name="Google Shape;319;p7"/>
            <p:cNvSpPr/>
            <p:nvPr/>
          </p:nvSpPr>
          <p:spPr>
            <a:xfrm>
              <a:off x="7132212" y="1057145"/>
              <a:ext cx="1842655" cy="1842623"/>
            </a:xfrm>
            <a:custGeom>
              <a:avLst/>
              <a:gdLst/>
              <a:ahLst/>
              <a:cxnLst/>
              <a:rect l="l" t="t" r="r" b="b"/>
              <a:pathLst>
                <a:path w="57556" h="57555" extrusionOk="0">
                  <a:moveTo>
                    <a:pt x="28778" y="250"/>
                  </a:moveTo>
                  <a:cubicBezTo>
                    <a:pt x="44506" y="250"/>
                    <a:pt x="57318" y="13050"/>
                    <a:pt x="57318" y="28778"/>
                  </a:cubicBezTo>
                  <a:cubicBezTo>
                    <a:pt x="57318" y="44506"/>
                    <a:pt x="44518" y="57305"/>
                    <a:pt x="28778" y="57305"/>
                  </a:cubicBezTo>
                  <a:cubicBezTo>
                    <a:pt x="13050" y="57305"/>
                    <a:pt x="251" y="44506"/>
                    <a:pt x="251" y="28778"/>
                  </a:cubicBezTo>
                  <a:cubicBezTo>
                    <a:pt x="251" y="13050"/>
                    <a:pt x="13050" y="250"/>
                    <a:pt x="28778" y="250"/>
                  </a:cubicBezTo>
                  <a:close/>
                  <a:moveTo>
                    <a:pt x="28778" y="0"/>
                  </a:moveTo>
                  <a:cubicBezTo>
                    <a:pt x="12907" y="0"/>
                    <a:pt x="1" y="12907"/>
                    <a:pt x="1" y="28778"/>
                  </a:cubicBezTo>
                  <a:cubicBezTo>
                    <a:pt x="1" y="44649"/>
                    <a:pt x="12907" y="57555"/>
                    <a:pt x="28778" y="57555"/>
                  </a:cubicBezTo>
                  <a:cubicBezTo>
                    <a:pt x="44649" y="57555"/>
                    <a:pt x="57556" y="44649"/>
                    <a:pt x="57556" y="28778"/>
                  </a:cubicBezTo>
                  <a:cubicBezTo>
                    <a:pt x="57556" y="12907"/>
                    <a:pt x="44649" y="0"/>
                    <a:pt x="287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7"/>
            <p:cNvSpPr/>
            <p:nvPr/>
          </p:nvSpPr>
          <p:spPr>
            <a:xfrm>
              <a:off x="7186733" y="1111633"/>
              <a:ext cx="1733644" cy="1733644"/>
            </a:xfrm>
            <a:custGeom>
              <a:avLst/>
              <a:gdLst/>
              <a:ahLst/>
              <a:cxnLst/>
              <a:rect l="l" t="t" r="r" b="b"/>
              <a:pathLst>
                <a:path w="54151" h="54151" extrusionOk="0">
                  <a:moveTo>
                    <a:pt x="27075" y="251"/>
                  </a:moveTo>
                  <a:cubicBezTo>
                    <a:pt x="41875" y="251"/>
                    <a:pt x="53900" y="12288"/>
                    <a:pt x="53900" y="27076"/>
                  </a:cubicBezTo>
                  <a:cubicBezTo>
                    <a:pt x="53900" y="41863"/>
                    <a:pt x="41875" y="53900"/>
                    <a:pt x="27075" y="53900"/>
                  </a:cubicBezTo>
                  <a:cubicBezTo>
                    <a:pt x="12288" y="53900"/>
                    <a:pt x="250" y="41875"/>
                    <a:pt x="250" y="27076"/>
                  </a:cubicBezTo>
                  <a:cubicBezTo>
                    <a:pt x="250" y="12276"/>
                    <a:pt x="12288" y="251"/>
                    <a:pt x="27075" y="251"/>
                  </a:cubicBezTo>
                  <a:close/>
                  <a:moveTo>
                    <a:pt x="27075" y="1"/>
                  </a:moveTo>
                  <a:cubicBezTo>
                    <a:pt x="12145" y="1"/>
                    <a:pt x="0" y="12145"/>
                    <a:pt x="0" y="27076"/>
                  </a:cubicBezTo>
                  <a:cubicBezTo>
                    <a:pt x="0" y="42006"/>
                    <a:pt x="12145" y="54150"/>
                    <a:pt x="27075" y="54150"/>
                  </a:cubicBezTo>
                  <a:cubicBezTo>
                    <a:pt x="42006" y="54150"/>
                    <a:pt x="54150" y="42006"/>
                    <a:pt x="54150" y="27076"/>
                  </a:cubicBezTo>
                  <a:cubicBezTo>
                    <a:pt x="54150" y="12145"/>
                    <a:pt x="42006" y="1"/>
                    <a:pt x="270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7"/>
            <p:cNvSpPr/>
            <p:nvPr/>
          </p:nvSpPr>
          <p:spPr>
            <a:xfrm>
              <a:off x="7241253" y="1166153"/>
              <a:ext cx="1624601" cy="1624601"/>
            </a:xfrm>
            <a:custGeom>
              <a:avLst/>
              <a:gdLst/>
              <a:ahLst/>
              <a:cxnLst/>
              <a:rect l="l" t="t" r="r" b="b"/>
              <a:pathLst>
                <a:path w="50745" h="50745" extrusionOk="0">
                  <a:moveTo>
                    <a:pt x="25372" y="250"/>
                  </a:moveTo>
                  <a:cubicBezTo>
                    <a:pt x="39231" y="250"/>
                    <a:pt x="50494" y="11526"/>
                    <a:pt x="50494" y="25373"/>
                  </a:cubicBezTo>
                  <a:cubicBezTo>
                    <a:pt x="50494" y="39231"/>
                    <a:pt x="39231" y="50495"/>
                    <a:pt x="25372" y="50495"/>
                  </a:cubicBezTo>
                  <a:cubicBezTo>
                    <a:pt x="11525" y="50495"/>
                    <a:pt x="250" y="39231"/>
                    <a:pt x="250" y="25373"/>
                  </a:cubicBezTo>
                  <a:cubicBezTo>
                    <a:pt x="250" y="11526"/>
                    <a:pt x="11525" y="250"/>
                    <a:pt x="25372" y="250"/>
                  </a:cubicBezTo>
                  <a:close/>
                  <a:moveTo>
                    <a:pt x="25372" y="0"/>
                  </a:moveTo>
                  <a:cubicBezTo>
                    <a:pt x="11382" y="0"/>
                    <a:pt x="0" y="11383"/>
                    <a:pt x="0" y="25373"/>
                  </a:cubicBezTo>
                  <a:cubicBezTo>
                    <a:pt x="0" y="39362"/>
                    <a:pt x="11382" y="50745"/>
                    <a:pt x="25372" y="50745"/>
                  </a:cubicBezTo>
                  <a:cubicBezTo>
                    <a:pt x="39362" y="50745"/>
                    <a:pt x="50744" y="39362"/>
                    <a:pt x="50744" y="25373"/>
                  </a:cubicBezTo>
                  <a:cubicBezTo>
                    <a:pt x="50744" y="11383"/>
                    <a:pt x="39362" y="0"/>
                    <a:pt x="253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7"/>
            <p:cNvSpPr/>
            <p:nvPr/>
          </p:nvSpPr>
          <p:spPr>
            <a:xfrm>
              <a:off x="7295742" y="1220673"/>
              <a:ext cx="1515590" cy="1515590"/>
            </a:xfrm>
            <a:custGeom>
              <a:avLst/>
              <a:gdLst/>
              <a:ahLst/>
              <a:cxnLst/>
              <a:rect l="l" t="t" r="r" b="b"/>
              <a:pathLst>
                <a:path w="47340" h="47340" extrusionOk="0">
                  <a:moveTo>
                    <a:pt x="23670" y="250"/>
                  </a:moveTo>
                  <a:cubicBezTo>
                    <a:pt x="36589" y="250"/>
                    <a:pt x="47090" y="10751"/>
                    <a:pt x="47090" y="23670"/>
                  </a:cubicBezTo>
                  <a:cubicBezTo>
                    <a:pt x="47090" y="36588"/>
                    <a:pt x="36589" y="47089"/>
                    <a:pt x="23670" y="47089"/>
                  </a:cubicBezTo>
                  <a:cubicBezTo>
                    <a:pt x="10764" y="47089"/>
                    <a:pt x="251" y="36588"/>
                    <a:pt x="251" y="23670"/>
                  </a:cubicBezTo>
                  <a:cubicBezTo>
                    <a:pt x="251" y="10751"/>
                    <a:pt x="10764" y="250"/>
                    <a:pt x="23670" y="250"/>
                  </a:cubicBezTo>
                  <a:close/>
                  <a:moveTo>
                    <a:pt x="23670" y="0"/>
                  </a:moveTo>
                  <a:cubicBezTo>
                    <a:pt x="10621" y="0"/>
                    <a:pt x="1" y="10620"/>
                    <a:pt x="1" y="23670"/>
                  </a:cubicBezTo>
                  <a:cubicBezTo>
                    <a:pt x="1" y="36719"/>
                    <a:pt x="10621" y="47339"/>
                    <a:pt x="23670" y="47339"/>
                  </a:cubicBezTo>
                  <a:cubicBezTo>
                    <a:pt x="36720" y="47339"/>
                    <a:pt x="47340" y="36719"/>
                    <a:pt x="47340" y="23670"/>
                  </a:cubicBezTo>
                  <a:cubicBezTo>
                    <a:pt x="47340" y="10620"/>
                    <a:pt x="36720" y="0"/>
                    <a:pt x="23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7"/>
            <p:cNvSpPr/>
            <p:nvPr/>
          </p:nvSpPr>
          <p:spPr>
            <a:xfrm>
              <a:off x="7350646" y="1275546"/>
              <a:ext cx="1406195" cy="1405811"/>
            </a:xfrm>
            <a:custGeom>
              <a:avLst/>
              <a:gdLst/>
              <a:ahLst/>
              <a:cxnLst/>
              <a:rect l="l" t="t" r="r" b="b"/>
              <a:pathLst>
                <a:path w="43923" h="43911" extrusionOk="0">
                  <a:moveTo>
                    <a:pt x="21955" y="239"/>
                  </a:moveTo>
                  <a:cubicBezTo>
                    <a:pt x="33933" y="239"/>
                    <a:pt x="43672" y="9978"/>
                    <a:pt x="43672" y="21956"/>
                  </a:cubicBezTo>
                  <a:cubicBezTo>
                    <a:pt x="43672" y="33933"/>
                    <a:pt x="33933" y="43673"/>
                    <a:pt x="21955" y="43673"/>
                  </a:cubicBezTo>
                  <a:cubicBezTo>
                    <a:pt x="9989" y="43673"/>
                    <a:pt x="238" y="33933"/>
                    <a:pt x="238" y="21956"/>
                  </a:cubicBezTo>
                  <a:cubicBezTo>
                    <a:pt x="238" y="9978"/>
                    <a:pt x="9978" y="239"/>
                    <a:pt x="21955" y="239"/>
                  </a:cubicBezTo>
                  <a:close/>
                  <a:moveTo>
                    <a:pt x="21955" y="1"/>
                  </a:moveTo>
                  <a:cubicBezTo>
                    <a:pt x="9847" y="1"/>
                    <a:pt x="0" y="9847"/>
                    <a:pt x="0" y="21956"/>
                  </a:cubicBezTo>
                  <a:cubicBezTo>
                    <a:pt x="0" y="34064"/>
                    <a:pt x="9847" y="43911"/>
                    <a:pt x="21955" y="43911"/>
                  </a:cubicBezTo>
                  <a:cubicBezTo>
                    <a:pt x="34064" y="43911"/>
                    <a:pt x="43922" y="34064"/>
                    <a:pt x="43922" y="21956"/>
                  </a:cubicBezTo>
                  <a:cubicBezTo>
                    <a:pt x="43922" y="9847"/>
                    <a:pt x="34064" y="1"/>
                    <a:pt x="21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7"/>
            <p:cNvSpPr/>
            <p:nvPr/>
          </p:nvSpPr>
          <p:spPr>
            <a:xfrm>
              <a:off x="7405135" y="1330066"/>
              <a:ext cx="1296800" cy="1296800"/>
            </a:xfrm>
            <a:custGeom>
              <a:avLst/>
              <a:gdLst/>
              <a:ahLst/>
              <a:cxnLst/>
              <a:rect l="l" t="t" r="r" b="b"/>
              <a:pathLst>
                <a:path w="40506" h="40506" extrusionOk="0">
                  <a:moveTo>
                    <a:pt x="20253" y="238"/>
                  </a:moveTo>
                  <a:cubicBezTo>
                    <a:pt x="31290" y="238"/>
                    <a:pt x="40268" y="9216"/>
                    <a:pt x="40268" y="20253"/>
                  </a:cubicBezTo>
                  <a:cubicBezTo>
                    <a:pt x="40268" y="31290"/>
                    <a:pt x="31290" y="40267"/>
                    <a:pt x="20253" y="40267"/>
                  </a:cubicBezTo>
                  <a:cubicBezTo>
                    <a:pt x="9216" y="40267"/>
                    <a:pt x="251" y="31290"/>
                    <a:pt x="251" y="20253"/>
                  </a:cubicBezTo>
                  <a:cubicBezTo>
                    <a:pt x="251" y="9216"/>
                    <a:pt x="9216" y="238"/>
                    <a:pt x="20253" y="238"/>
                  </a:cubicBezTo>
                  <a:close/>
                  <a:moveTo>
                    <a:pt x="20253" y="0"/>
                  </a:moveTo>
                  <a:cubicBezTo>
                    <a:pt x="9085" y="0"/>
                    <a:pt x="1" y="9085"/>
                    <a:pt x="1" y="20253"/>
                  </a:cubicBezTo>
                  <a:cubicBezTo>
                    <a:pt x="1" y="31421"/>
                    <a:pt x="9085" y="40505"/>
                    <a:pt x="20253" y="40505"/>
                  </a:cubicBezTo>
                  <a:cubicBezTo>
                    <a:pt x="31421" y="40505"/>
                    <a:pt x="40506" y="31421"/>
                    <a:pt x="40506" y="20253"/>
                  </a:cubicBezTo>
                  <a:cubicBezTo>
                    <a:pt x="40506" y="9085"/>
                    <a:pt x="31421" y="0"/>
                    <a:pt x="20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7"/>
            <p:cNvSpPr/>
            <p:nvPr/>
          </p:nvSpPr>
          <p:spPr>
            <a:xfrm>
              <a:off x="7412754" y="1384522"/>
              <a:ext cx="1234690" cy="1187821"/>
            </a:xfrm>
            <a:custGeom>
              <a:avLst/>
              <a:gdLst/>
              <a:ahLst/>
              <a:cxnLst/>
              <a:rect l="l" t="t" r="r" b="b"/>
              <a:pathLst>
                <a:path w="38566" h="37102" extrusionOk="0">
                  <a:moveTo>
                    <a:pt x="20015" y="252"/>
                  </a:moveTo>
                  <a:cubicBezTo>
                    <a:pt x="30124" y="264"/>
                    <a:pt x="38315" y="8443"/>
                    <a:pt x="38327" y="18552"/>
                  </a:cubicBezTo>
                  <a:cubicBezTo>
                    <a:pt x="38327" y="25957"/>
                    <a:pt x="33862" y="32625"/>
                    <a:pt x="27016" y="35458"/>
                  </a:cubicBezTo>
                  <a:cubicBezTo>
                    <a:pt x="24751" y="36398"/>
                    <a:pt x="22372" y="36854"/>
                    <a:pt x="20013" y="36854"/>
                  </a:cubicBezTo>
                  <a:cubicBezTo>
                    <a:pt x="15254" y="36854"/>
                    <a:pt x="10576" y="34996"/>
                    <a:pt x="7073" y="31494"/>
                  </a:cubicBezTo>
                  <a:cubicBezTo>
                    <a:pt x="1834" y="26255"/>
                    <a:pt x="275" y="18385"/>
                    <a:pt x="3108" y="11551"/>
                  </a:cubicBezTo>
                  <a:cubicBezTo>
                    <a:pt x="5942" y="4705"/>
                    <a:pt x="12610" y="252"/>
                    <a:pt x="20015" y="252"/>
                  </a:cubicBezTo>
                  <a:close/>
                  <a:moveTo>
                    <a:pt x="20014" y="1"/>
                  </a:moveTo>
                  <a:cubicBezTo>
                    <a:pt x="15189" y="1"/>
                    <a:pt x="10446" y="1888"/>
                    <a:pt x="6895" y="5431"/>
                  </a:cubicBezTo>
                  <a:cubicBezTo>
                    <a:pt x="1596" y="10741"/>
                    <a:pt x="1" y="18718"/>
                    <a:pt x="2882" y="25648"/>
                  </a:cubicBezTo>
                  <a:cubicBezTo>
                    <a:pt x="5752" y="32577"/>
                    <a:pt x="12514" y="37102"/>
                    <a:pt x="20015" y="37102"/>
                  </a:cubicBezTo>
                  <a:cubicBezTo>
                    <a:pt x="30255" y="37090"/>
                    <a:pt x="38553" y="28791"/>
                    <a:pt x="38565" y="18552"/>
                  </a:cubicBezTo>
                  <a:cubicBezTo>
                    <a:pt x="38565" y="11051"/>
                    <a:pt x="34053" y="4288"/>
                    <a:pt x="27111" y="1419"/>
                  </a:cubicBezTo>
                  <a:cubicBezTo>
                    <a:pt x="24816" y="464"/>
                    <a:pt x="22405" y="1"/>
                    <a:pt x="200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7"/>
            <p:cNvSpPr/>
            <p:nvPr/>
          </p:nvSpPr>
          <p:spPr>
            <a:xfrm>
              <a:off x="7471853" y="1439170"/>
              <a:ext cx="1121069" cy="1078649"/>
            </a:xfrm>
            <a:custGeom>
              <a:avLst/>
              <a:gdLst/>
              <a:ahLst/>
              <a:cxnLst/>
              <a:rect l="l" t="t" r="r" b="b"/>
              <a:pathLst>
                <a:path w="35017" h="33692" extrusionOk="0">
                  <a:moveTo>
                    <a:pt x="18169" y="247"/>
                  </a:moveTo>
                  <a:cubicBezTo>
                    <a:pt x="27337" y="259"/>
                    <a:pt x="34755" y="7677"/>
                    <a:pt x="34767" y="16845"/>
                  </a:cubicBezTo>
                  <a:cubicBezTo>
                    <a:pt x="34767" y="23560"/>
                    <a:pt x="30718" y="29608"/>
                    <a:pt x="24527" y="32180"/>
                  </a:cubicBezTo>
                  <a:cubicBezTo>
                    <a:pt x="22471" y="33032"/>
                    <a:pt x="20312" y="33446"/>
                    <a:pt x="18171" y="33446"/>
                  </a:cubicBezTo>
                  <a:cubicBezTo>
                    <a:pt x="13852" y="33446"/>
                    <a:pt x="9606" y="31760"/>
                    <a:pt x="6430" y="28584"/>
                  </a:cubicBezTo>
                  <a:cubicBezTo>
                    <a:pt x="1679" y="23834"/>
                    <a:pt x="262" y="16690"/>
                    <a:pt x="2834" y="10487"/>
                  </a:cubicBezTo>
                  <a:cubicBezTo>
                    <a:pt x="5406" y="4284"/>
                    <a:pt x="11454" y="247"/>
                    <a:pt x="18169" y="247"/>
                  </a:cubicBezTo>
                  <a:close/>
                  <a:moveTo>
                    <a:pt x="18173" y="0"/>
                  </a:moveTo>
                  <a:cubicBezTo>
                    <a:pt x="13790" y="0"/>
                    <a:pt x="9481" y="1713"/>
                    <a:pt x="6263" y="4938"/>
                  </a:cubicBezTo>
                  <a:cubicBezTo>
                    <a:pt x="1441" y="9749"/>
                    <a:pt x="0" y="16999"/>
                    <a:pt x="2608" y="23298"/>
                  </a:cubicBezTo>
                  <a:cubicBezTo>
                    <a:pt x="5215" y="29584"/>
                    <a:pt x="11359" y="33692"/>
                    <a:pt x="18169" y="33692"/>
                  </a:cubicBezTo>
                  <a:cubicBezTo>
                    <a:pt x="27468" y="33680"/>
                    <a:pt x="35005" y="26143"/>
                    <a:pt x="35017" y="16845"/>
                  </a:cubicBezTo>
                  <a:cubicBezTo>
                    <a:pt x="35017" y="10034"/>
                    <a:pt x="30909" y="3891"/>
                    <a:pt x="24611" y="1283"/>
                  </a:cubicBezTo>
                  <a:cubicBezTo>
                    <a:pt x="22529" y="420"/>
                    <a:pt x="20342" y="0"/>
                    <a:pt x="18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7"/>
            <p:cNvSpPr/>
            <p:nvPr/>
          </p:nvSpPr>
          <p:spPr>
            <a:xfrm>
              <a:off x="7530535" y="1493626"/>
              <a:ext cx="1007864" cy="969702"/>
            </a:xfrm>
            <a:custGeom>
              <a:avLst/>
              <a:gdLst/>
              <a:ahLst/>
              <a:cxnLst/>
              <a:rect l="l" t="t" r="r" b="b"/>
              <a:pathLst>
                <a:path w="31481" h="30289" extrusionOk="0">
                  <a:moveTo>
                    <a:pt x="16336" y="249"/>
                  </a:moveTo>
                  <a:cubicBezTo>
                    <a:pt x="24563" y="261"/>
                    <a:pt x="31219" y="6916"/>
                    <a:pt x="31231" y="15144"/>
                  </a:cubicBezTo>
                  <a:cubicBezTo>
                    <a:pt x="31231" y="21168"/>
                    <a:pt x="27600" y="26597"/>
                    <a:pt x="22039" y="28907"/>
                  </a:cubicBezTo>
                  <a:cubicBezTo>
                    <a:pt x="20196" y="29667"/>
                    <a:pt x="18262" y="30037"/>
                    <a:pt x="16344" y="30037"/>
                  </a:cubicBezTo>
                  <a:cubicBezTo>
                    <a:pt x="12465" y="30037"/>
                    <a:pt x="8656" y="28525"/>
                    <a:pt x="5811" y="25681"/>
                  </a:cubicBezTo>
                  <a:cubicBezTo>
                    <a:pt x="1549" y="21418"/>
                    <a:pt x="275" y="15013"/>
                    <a:pt x="2573" y="9441"/>
                  </a:cubicBezTo>
                  <a:cubicBezTo>
                    <a:pt x="4882" y="3880"/>
                    <a:pt x="10312" y="249"/>
                    <a:pt x="16336" y="249"/>
                  </a:cubicBezTo>
                  <a:close/>
                  <a:moveTo>
                    <a:pt x="16347" y="0"/>
                  </a:moveTo>
                  <a:cubicBezTo>
                    <a:pt x="12406" y="0"/>
                    <a:pt x="8532" y="1541"/>
                    <a:pt x="5633" y="4440"/>
                  </a:cubicBezTo>
                  <a:cubicBezTo>
                    <a:pt x="1299" y="8774"/>
                    <a:pt x="1" y="15275"/>
                    <a:pt x="2346" y="20942"/>
                  </a:cubicBezTo>
                  <a:cubicBezTo>
                    <a:pt x="4692" y="26597"/>
                    <a:pt x="10216" y="30288"/>
                    <a:pt x="16336" y="30288"/>
                  </a:cubicBezTo>
                  <a:cubicBezTo>
                    <a:pt x="24694" y="30276"/>
                    <a:pt x="31469" y="23502"/>
                    <a:pt x="31481" y="15144"/>
                  </a:cubicBezTo>
                  <a:cubicBezTo>
                    <a:pt x="31481" y="9024"/>
                    <a:pt x="27790" y="3499"/>
                    <a:pt x="22135" y="1154"/>
                  </a:cubicBezTo>
                  <a:cubicBezTo>
                    <a:pt x="20262" y="377"/>
                    <a:pt x="18296" y="0"/>
                    <a:pt x="16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7"/>
            <p:cNvSpPr/>
            <p:nvPr/>
          </p:nvSpPr>
          <p:spPr>
            <a:xfrm>
              <a:off x="7589634" y="1548243"/>
              <a:ext cx="894275" cy="860563"/>
            </a:xfrm>
            <a:custGeom>
              <a:avLst/>
              <a:gdLst/>
              <a:ahLst/>
              <a:cxnLst/>
              <a:rect l="l" t="t" r="r" b="b"/>
              <a:pathLst>
                <a:path w="27933" h="26880" extrusionOk="0">
                  <a:moveTo>
                    <a:pt x="14490" y="246"/>
                  </a:moveTo>
                  <a:cubicBezTo>
                    <a:pt x="21777" y="257"/>
                    <a:pt x="27670" y="6151"/>
                    <a:pt x="27682" y="13438"/>
                  </a:cubicBezTo>
                  <a:cubicBezTo>
                    <a:pt x="27682" y="18772"/>
                    <a:pt x="24468" y="23582"/>
                    <a:pt x="19539" y="25630"/>
                  </a:cubicBezTo>
                  <a:cubicBezTo>
                    <a:pt x="17910" y="26302"/>
                    <a:pt x="16200" y="26629"/>
                    <a:pt x="14505" y="26629"/>
                  </a:cubicBezTo>
                  <a:cubicBezTo>
                    <a:pt x="11070" y="26629"/>
                    <a:pt x="7695" y="25287"/>
                    <a:pt x="5168" y="22760"/>
                  </a:cubicBezTo>
                  <a:cubicBezTo>
                    <a:pt x="1393" y="18986"/>
                    <a:pt x="262" y="13319"/>
                    <a:pt x="2310" y="8389"/>
                  </a:cubicBezTo>
                  <a:cubicBezTo>
                    <a:pt x="4346" y="3460"/>
                    <a:pt x="9156" y="246"/>
                    <a:pt x="14490" y="246"/>
                  </a:cubicBezTo>
                  <a:close/>
                  <a:moveTo>
                    <a:pt x="14496" y="0"/>
                  </a:moveTo>
                  <a:cubicBezTo>
                    <a:pt x="10998" y="0"/>
                    <a:pt x="7562" y="1363"/>
                    <a:pt x="4989" y="3936"/>
                  </a:cubicBezTo>
                  <a:cubicBezTo>
                    <a:pt x="1143" y="7782"/>
                    <a:pt x="0" y="13557"/>
                    <a:pt x="2072" y="18581"/>
                  </a:cubicBezTo>
                  <a:cubicBezTo>
                    <a:pt x="4156" y="23606"/>
                    <a:pt x="9061" y="26880"/>
                    <a:pt x="14490" y="26880"/>
                  </a:cubicBezTo>
                  <a:cubicBezTo>
                    <a:pt x="21908" y="26868"/>
                    <a:pt x="27921" y="20855"/>
                    <a:pt x="27932" y="13438"/>
                  </a:cubicBezTo>
                  <a:cubicBezTo>
                    <a:pt x="27932" y="8008"/>
                    <a:pt x="24658" y="3103"/>
                    <a:pt x="19634" y="1019"/>
                  </a:cubicBezTo>
                  <a:cubicBezTo>
                    <a:pt x="17971" y="334"/>
                    <a:pt x="16226" y="0"/>
                    <a:pt x="144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7"/>
            <p:cNvSpPr/>
            <p:nvPr/>
          </p:nvSpPr>
          <p:spPr>
            <a:xfrm>
              <a:off x="7648317" y="1602795"/>
              <a:ext cx="780686" cy="751136"/>
            </a:xfrm>
            <a:custGeom>
              <a:avLst/>
              <a:gdLst/>
              <a:ahLst/>
              <a:cxnLst/>
              <a:rect l="l" t="t" r="r" b="b"/>
              <a:pathLst>
                <a:path w="24385" h="23462" extrusionOk="0">
                  <a:moveTo>
                    <a:pt x="12657" y="244"/>
                  </a:moveTo>
                  <a:cubicBezTo>
                    <a:pt x="19003" y="256"/>
                    <a:pt x="24135" y="5400"/>
                    <a:pt x="24147" y="11734"/>
                  </a:cubicBezTo>
                  <a:cubicBezTo>
                    <a:pt x="24147" y="16377"/>
                    <a:pt x="21349" y="20568"/>
                    <a:pt x="17051" y="22342"/>
                  </a:cubicBezTo>
                  <a:cubicBezTo>
                    <a:pt x="15631" y="22934"/>
                    <a:pt x="14139" y="23221"/>
                    <a:pt x="12659" y="23221"/>
                  </a:cubicBezTo>
                  <a:cubicBezTo>
                    <a:pt x="9672" y="23221"/>
                    <a:pt x="6735" y="22051"/>
                    <a:pt x="4537" y="19854"/>
                  </a:cubicBezTo>
                  <a:cubicBezTo>
                    <a:pt x="1251" y="16568"/>
                    <a:pt x="275" y="11626"/>
                    <a:pt x="2049" y="7340"/>
                  </a:cubicBezTo>
                  <a:cubicBezTo>
                    <a:pt x="3823" y="3042"/>
                    <a:pt x="8014" y="244"/>
                    <a:pt x="12657" y="244"/>
                  </a:cubicBezTo>
                  <a:close/>
                  <a:moveTo>
                    <a:pt x="12650" y="1"/>
                  </a:moveTo>
                  <a:cubicBezTo>
                    <a:pt x="9600" y="1"/>
                    <a:pt x="6602" y="1192"/>
                    <a:pt x="4359" y="3435"/>
                  </a:cubicBezTo>
                  <a:cubicBezTo>
                    <a:pt x="1013" y="6793"/>
                    <a:pt x="1" y="11841"/>
                    <a:pt x="1823" y="16222"/>
                  </a:cubicBezTo>
                  <a:cubicBezTo>
                    <a:pt x="3632" y="20604"/>
                    <a:pt x="7919" y="23461"/>
                    <a:pt x="12657" y="23461"/>
                  </a:cubicBezTo>
                  <a:cubicBezTo>
                    <a:pt x="19134" y="23461"/>
                    <a:pt x="24385" y="18211"/>
                    <a:pt x="24385" y="11734"/>
                  </a:cubicBezTo>
                  <a:cubicBezTo>
                    <a:pt x="24385" y="6983"/>
                    <a:pt x="21527" y="2709"/>
                    <a:pt x="17146" y="899"/>
                  </a:cubicBezTo>
                  <a:cubicBezTo>
                    <a:pt x="15692" y="294"/>
                    <a:pt x="14165" y="1"/>
                    <a:pt x="1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7"/>
            <p:cNvSpPr/>
            <p:nvPr/>
          </p:nvSpPr>
          <p:spPr>
            <a:xfrm>
              <a:off x="7707415" y="1657507"/>
              <a:ext cx="667097" cy="641901"/>
            </a:xfrm>
            <a:custGeom>
              <a:avLst/>
              <a:gdLst/>
              <a:ahLst/>
              <a:cxnLst/>
              <a:rect l="l" t="t" r="r" b="b"/>
              <a:pathLst>
                <a:path w="20837" h="20050" extrusionOk="0">
                  <a:moveTo>
                    <a:pt x="10782" y="250"/>
                  </a:moveTo>
                  <a:cubicBezTo>
                    <a:pt x="10792" y="250"/>
                    <a:pt x="10801" y="250"/>
                    <a:pt x="10811" y="250"/>
                  </a:cubicBezTo>
                  <a:cubicBezTo>
                    <a:pt x="16217" y="250"/>
                    <a:pt x="20586" y="4631"/>
                    <a:pt x="20598" y="10025"/>
                  </a:cubicBezTo>
                  <a:cubicBezTo>
                    <a:pt x="20598" y="13977"/>
                    <a:pt x="18205" y="17549"/>
                    <a:pt x="14550" y="19061"/>
                  </a:cubicBezTo>
                  <a:cubicBezTo>
                    <a:pt x="13339" y="19562"/>
                    <a:pt x="12068" y="19806"/>
                    <a:pt x="10808" y="19806"/>
                  </a:cubicBezTo>
                  <a:cubicBezTo>
                    <a:pt x="8264" y="19806"/>
                    <a:pt x="5765" y="18813"/>
                    <a:pt x="3894" y="16942"/>
                  </a:cubicBezTo>
                  <a:cubicBezTo>
                    <a:pt x="1096" y="14144"/>
                    <a:pt x="262" y="9941"/>
                    <a:pt x="1774" y="6286"/>
                  </a:cubicBezTo>
                  <a:cubicBezTo>
                    <a:pt x="3283" y="2640"/>
                    <a:pt x="6841" y="250"/>
                    <a:pt x="10782" y="250"/>
                  </a:cubicBezTo>
                  <a:close/>
                  <a:moveTo>
                    <a:pt x="10819" y="1"/>
                  </a:moveTo>
                  <a:cubicBezTo>
                    <a:pt x="8208" y="1"/>
                    <a:pt x="5640" y="1020"/>
                    <a:pt x="3727" y="2940"/>
                  </a:cubicBezTo>
                  <a:cubicBezTo>
                    <a:pt x="858" y="5798"/>
                    <a:pt x="0" y="10120"/>
                    <a:pt x="1548" y="13858"/>
                  </a:cubicBezTo>
                  <a:cubicBezTo>
                    <a:pt x="3096" y="17609"/>
                    <a:pt x="6751" y="20050"/>
                    <a:pt x="10811" y="20050"/>
                  </a:cubicBezTo>
                  <a:cubicBezTo>
                    <a:pt x="16348" y="20050"/>
                    <a:pt x="20836" y="15561"/>
                    <a:pt x="20836" y="10025"/>
                  </a:cubicBezTo>
                  <a:cubicBezTo>
                    <a:pt x="20836" y="5965"/>
                    <a:pt x="18396" y="2309"/>
                    <a:pt x="14645" y="762"/>
                  </a:cubicBezTo>
                  <a:cubicBezTo>
                    <a:pt x="13409" y="250"/>
                    <a:pt x="12108" y="1"/>
                    <a:pt x="10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7"/>
            <p:cNvSpPr/>
            <p:nvPr/>
          </p:nvSpPr>
          <p:spPr>
            <a:xfrm>
              <a:off x="7766098" y="1711963"/>
              <a:ext cx="553892" cy="532954"/>
            </a:xfrm>
            <a:custGeom>
              <a:avLst/>
              <a:gdLst/>
              <a:ahLst/>
              <a:cxnLst/>
              <a:rect l="l" t="t" r="r" b="b"/>
              <a:pathLst>
                <a:path w="17301" h="16647" extrusionOk="0">
                  <a:moveTo>
                    <a:pt x="8978" y="251"/>
                  </a:moveTo>
                  <a:cubicBezTo>
                    <a:pt x="13443" y="251"/>
                    <a:pt x="17051" y="3871"/>
                    <a:pt x="17051" y="8324"/>
                  </a:cubicBezTo>
                  <a:cubicBezTo>
                    <a:pt x="17051" y="11586"/>
                    <a:pt x="15086" y="14539"/>
                    <a:pt x="12074" y="15789"/>
                  </a:cubicBezTo>
                  <a:cubicBezTo>
                    <a:pt x="11072" y="16203"/>
                    <a:pt x="10021" y="16404"/>
                    <a:pt x="8979" y="16404"/>
                  </a:cubicBezTo>
                  <a:cubicBezTo>
                    <a:pt x="6875" y="16404"/>
                    <a:pt x="4808" y="15583"/>
                    <a:pt x="3263" y="14039"/>
                  </a:cubicBezTo>
                  <a:cubicBezTo>
                    <a:pt x="953" y="11729"/>
                    <a:pt x="263" y="8252"/>
                    <a:pt x="1513" y="5228"/>
                  </a:cubicBezTo>
                  <a:cubicBezTo>
                    <a:pt x="2763" y="2216"/>
                    <a:pt x="5716" y="251"/>
                    <a:pt x="8978" y="251"/>
                  </a:cubicBezTo>
                  <a:close/>
                  <a:moveTo>
                    <a:pt x="8987" y="1"/>
                  </a:moveTo>
                  <a:cubicBezTo>
                    <a:pt x="6819" y="1"/>
                    <a:pt x="4691" y="848"/>
                    <a:pt x="3097" y="2442"/>
                  </a:cubicBezTo>
                  <a:cubicBezTo>
                    <a:pt x="715" y="4823"/>
                    <a:pt x="1" y="8395"/>
                    <a:pt x="1287" y="11514"/>
                  </a:cubicBezTo>
                  <a:cubicBezTo>
                    <a:pt x="2573" y="14622"/>
                    <a:pt x="5609" y="16646"/>
                    <a:pt x="8978" y="16646"/>
                  </a:cubicBezTo>
                  <a:cubicBezTo>
                    <a:pt x="13574" y="16646"/>
                    <a:pt x="17301" y="12919"/>
                    <a:pt x="17301" y="8324"/>
                  </a:cubicBezTo>
                  <a:cubicBezTo>
                    <a:pt x="17301" y="4954"/>
                    <a:pt x="15277" y="1918"/>
                    <a:pt x="12169" y="632"/>
                  </a:cubicBezTo>
                  <a:cubicBezTo>
                    <a:pt x="11138" y="207"/>
                    <a:pt x="10058" y="1"/>
                    <a:pt x="89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7"/>
            <p:cNvSpPr/>
            <p:nvPr/>
          </p:nvSpPr>
          <p:spPr>
            <a:xfrm>
              <a:off x="7825196" y="1766707"/>
              <a:ext cx="440302" cy="423687"/>
            </a:xfrm>
            <a:custGeom>
              <a:avLst/>
              <a:gdLst/>
              <a:ahLst/>
              <a:cxnLst/>
              <a:rect l="l" t="t" r="r" b="b"/>
              <a:pathLst>
                <a:path w="13753" h="13234" extrusionOk="0">
                  <a:moveTo>
                    <a:pt x="7132" y="244"/>
                  </a:moveTo>
                  <a:cubicBezTo>
                    <a:pt x="10657" y="244"/>
                    <a:pt x="13502" y="3101"/>
                    <a:pt x="13502" y="6614"/>
                  </a:cubicBezTo>
                  <a:cubicBezTo>
                    <a:pt x="13502" y="9185"/>
                    <a:pt x="11954" y="11519"/>
                    <a:pt x="9573" y="12495"/>
                  </a:cubicBezTo>
                  <a:cubicBezTo>
                    <a:pt x="8785" y="12822"/>
                    <a:pt x="7957" y="12981"/>
                    <a:pt x="7137" y="12981"/>
                  </a:cubicBezTo>
                  <a:cubicBezTo>
                    <a:pt x="5479" y="12981"/>
                    <a:pt x="3850" y="12333"/>
                    <a:pt x="2632" y="11114"/>
                  </a:cubicBezTo>
                  <a:cubicBezTo>
                    <a:pt x="810" y="9293"/>
                    <a:pt x="262" y="6554"/>
                    <a:pt x="1251" y="4173"/>
                  </a:cubicBezTo>
                  <a:cubicBezTo>
                    <a:pt x="2239" y="1792"/>
                    <a:pt x="4561" y="244"/>
                    <a:pt x="7132" y="244"/>
                  </a:cubicBezTo>
                  <a:close/>
                  <a:moveTo>
                    <a:pt x="7128" y="0"/>
                  </a:moveTo>
                  <a:cubicBezTo>
                    <a:pt x="5407" y="0"/>
                    <a:pt x="3718" y="670"/>
                    <a:pt x="2453" y="1934"/>
                  </a:cubicBezTo>
                  <a:cubicBezTo>
                    <a:pt x="560" y="3828"/>
                    <a:pt x="0" y="6673"/>
                    <a:pt x="1024" y="9150"/>
                  </a:cubicBezTo>
                  <a:cubicBezTo>
                    <a:pt x="2048" y="11614"/>
                    <a:pt x="4453" y="13233"/>
                    <a:pt x="7132" y="13233"/>
                  </a:cubicBezTo>
                  <a:cubicBezTo>
                    <a:pt x="10787" y="13222"/>
                    <a:pt x="13752" y="10269"/>
                    <a:pt x="13752" y="6614"/>
                  </a:cubicBezTo>
                  <a:cubicBezTo>
                    <a:pt x="13752" y="3935"/>
                    <a:pt x="12133" y="1530"/>
                    <a:pt x="9668" y="506"/>
                  </a:cubicBezTo>
                  <a:cubicBezTo>
                    <a:pt x="8846" y="166"/>
                    <a:pt x="7983" y="0"/>
                    <a:pt x="7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7"/>
            <p:cNvSpPr/>
            <p:nvPr/>
          </p:nvSpPr>
          <p:spPr>
            <a:xfrm>
              <a:off x="7644123" y="1598793"/>
              <a:ext cx="789074" cy="759236"/>
            </a:xfrm>
            <a:custGeom>
              <a:avLst/>
              <a:gdLst/>
              <a:ahLst/>
              <a:cxnLst/>
              <a:rect l="l" t="t" r="r" b="b"/>
              <a:pathLst>
                <a:path w="24647" h="23715" extrusionOk="0">
                  <a:moveTo>
                    <a:pt x="12788" y="0"/>
                  </a:moveTo>
                  <a:cubicBezTo>
                    <a:pt x="7990" y="0"/>
                    <a:pt x="3668" y="2893"/>
                    <a:pt x="1835" y="7322"/>
                  </a:cubicBezTo>
                  <a:cubicBezTo>
                    <a:pt x="1" y="11751"/>
                    <a:pt x="1013" y="16847"/>
                    <a:pt x="4406" y="20241"/>
                  </a:cubicBezTo>
                  <a:cubicBezTo>
                    <a:pt x="6676" y="22510"/>
                    <a:pt x="9707" y="23715"/>
                    <a:pt x="12792" y="23715"/>
                  </a:cubicBezTo>
                  <a:cubicBezTo>
                    <a:pt x="14318" y="23715"/>
                    <a:pt x="15858" y="23419"/>
                    <a:pt x="17325" y="22812"/>
                  </a:cubicBezTo>
                  <a:cubicBezTo>
                    <a:pt x="21754" y="20979"/>
                    <a:pt x="24647" y="16657"/>
                    <a:pt x="24647" y="11859"/>
                  </a:cubicBezTo>
                  <a:cubicBezTo>
                    <a:pt x="24647" y="5310"/>
                    <a:pt x="19337" y="0"/>
                    <a:pt x="12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" name="Google Shape;334;p7"/>
          <p:cNvSpPr/>
          <p:nvPr/>
        </p:nvSpPr>
        <p:spPr>
          <a:xfrm>
            <a:off x="7728381" y="-2608"/>
            <a:ext cx="1415351" cy="5145931"/>
          </a:xfrm>
          <a:custGeom>
            <a:avLst/>
            <a:gdLst/>
            <a:ahLst/>
            <a:cxnLst/>
            <a:rect l="l" t="t" r="r" b="b"/>
            <a:pathLst>
              <a:path w="44209" h="160735" extrusionOk="0">
                <a:moveTo>
                  <a:pt x="0" y="0"/>
                </a:moveTo>
                <a:lnTo>
                  <a:pt x="0" y="160734"/>
                </a:lnTo>
                <a:lnTo>
                  <a:pt x="44208" y="160734"/>
                </a:lnTo>
                <a:lnTo>
                  <a:pt x="442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7"/>
          <p:cNvSpPr/>
          <p:nvPr/>
        </p:nvSpPr>
        <p:spPr>
          <a:xfrm>
            <a:off x="7650232" y="2656622"/>
            <a:ext cx="507758" cy="488549"/>
          </a:xfrm>
          <a:custGeom>
            <a:avLst/>
            <a:gdLst/>
            <a:ahLst/>
            <a:cxnLst/>
            <a:rect l="l" t="t" r="r" b="b"/>
            <a:pathLst>
              <a:path w="15860" h="15260" extrusionOk="0">
                <a:moveTo>
                  <a:pt x="8228" y="282"/>
                </a:moveTo>
                <a:cubicBezTo>
                  <a:pt x="12288" y="293"/>
                  <a:pt x="15574" y="3568"/>
                  <a:pt x="15574" y="7628"/>
                </a:cubicBezTo>
                <a:cubicBezTo>
                  <a:pt x="15574" y="10592"/>
                  <a:pt x="13788" y="13271"/>
                  <a:pt x="11049" y="14414"/>
                </a:cubicBezTo>
                <a:cubicBezTo>
                  <a:pt x="10138" y="14789"/>
                  <a:pt x="9182" y="14972"/>
                  <a:pt x="8235" y="14972"/>
                </a:cubicBezTo>
                <a:cubicBezTo>
                  <a:pt x="6323" y="14972"/>
                  <a:pt x="4446" y="14228"/>
                  <a:pt x="3037" y="12819"/>
                </a:cubicBezTo>
                <a:cubicBezTo>
                  <a:pt x="941" y="10723"/>
                  <a:pt x="310" y="7556"/>
                  <a:pt x="1453" y="4818"/>
                </a:cubicBezTo>
                <a:cubicBezTo>
                  <a:pt x="2584" y="2068"/>
                  <a:pt x="5263" y="282"/>
                  <a:pt x="8228" y="282"/>
                </a:cubicBezTo>
                <a:close/>
                <a:moveTo>
                  <a:pt x="8240" y="0"/>
                </a:moveTo>
                <a:cubicBezTo>
                  <a:pt x="6252" y="0"/>
                  <a:pt x="4300" y="776"/>
                  <a:pt x="2834" y="2234"/>
                </a:cubicBezTo>
                <a:cubicBezTo>
                  <a:pt x="655" y="4413"/>
                  <a:pt x="0" y="7699"/>
                  <a:pt x="1191" y="10545"/>
                </a:cubicBezTo>
                <a:cubicBezTo>
                  <a:pt x="2370" y="13402"/>
                  <a:pt x="5144" y="15260"/>
                  <a:pt x="8228" y="15260"/>
                </a:cubicBezTo>
                <a:cubicBezTo>
                  <a:pt x="12442" y="15248"/>
                  <a:pt x="15860" y="11843"/>
                  <a:pt x="15860" y="7628"/>
                </a:cubicBezTo>
                <a:cubicBezTo>
                  <a:pt x="15860" y="4544"/>
                  <a:pt x="14002" y="1758"/>
                  <a:pt x="11157" y="579"/>
                </a:cubicBezTo>
                <a:cubicBezTo>
                  <a:pt x="10212" y="189"/>
                  <a:pt x="9221" y="0"/>
                  <a:pt x="824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7"/>
          <p:cNvSpPr/>
          <p:nvPr/>
        </p:nvSpPr>
        <p:spPr>
          <a:xfrm>
            <a:off x="7718072" y="2719595"/>
            <a:ext cx="377041" cy="362698"/>
          </a:xfrm>
          <a:custGeom>
            <a:avLst/>
            <a:gdLst/>
            <a:ahLst/>
            <a:cxnLst/>
            <a:rect l="l" t="t" r="r" b="b"/>
            <a:pathLst>
              <a:path w="11777" h="11329" extrusionOk="0">
                <a:moveTo>
                  <a:pt x="6109" y="279"/>
                </a:moveTo>
                <a:cubicBezTo>
                  <a:pt x="9085" y="279"/>
                  <a:pt x="11490" y="2696"/>
                  <a:pt x="11490" y="5661"/>
                </a:cubicBezTo>
                <a:cubicBezTo>
                  <a:pt x="11490" y="7840"/>
                  <a:pt x="10181" y="9792"/>
                  <a:pt x="8168" y="10626"/>
                </a:cubicBezTo>
                <a:cubicBezTo>
                  <a:pt x="7504" y="10903"/>
                  <a:pt x="6804" y="11037"/>
                  <a:pt x="6109" y="11037"/>
                </a:cubicBezTo>
                <a:cubicBezTo>
                  <a:pt x="4712" y="11037"/>
                  <a:pt x="3336" y="10492"/>
                  <a:pt x="2311" y="9459"/>
                </a:cubicBezTo>
                <a:cubicBezTo>
                  <a:pt x="775" y="7923"/>
                  <a:pt x="310" y="5613"/>
                  <a:pt x="1144" y="3601"/>
                </a:cubicBezTo>
                <a:cubicBezTo>
                  <a:pt x="1977" y="1589"/>
                  <a:pt x="3942" y="279"/>
                  <a:pt x="6109" y="279"/>
                </a:cubicBezTo>
                <a:close/>
                <a:moveTo>
                  <a:pt x="6113" y="0"/>
                </a:moveTo>
                <a:cubicBezTo>
                  <a:pt x="4641" y="0"/>
                  <a:pt x="3191" y="577"/>
                  <a:pt x="2108" y="1660"/>
                </a:cubicBezTo>
                <a:cubicBezTo>
                  <a:pt x="489" y="3279"/>
                  <a:pt x="1" y="5708"/>
                  <a:pt x="882" y="7828"/>
                </a:cubicBezTo>
                <a:cubicBezTo>
                  <a:pt x="1763" y="9947"/>
                  <a:pt x="3823" y="11328"/>
                  <a:pt x="6109" y="11328"/>
                </a:cubicBezTo>
                <a:cubicBezTo>
                  <a:pt x="9240" y="11316"/>
                  <a:pt x="11776" y="8780"/>
                  <a:pt x="11776" y="5661"/>
                </a:cubicBezTo>
                <a:cubicBezTo>
                  <a:pt x="11776" y="3375"/>
                  <a:pt x="10395" y="1303"/>
                  <a:pt x="8276" y="434"/>
                </a:cubicBezTo>
                <a:cubicBezTo>
                  <a:pt x="7577" y="142"/>
                  <a:pt x="6843" y="0"/>
                  <a:pt x="61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7"/>
          <p:cNvSpPr/>
          <p:nvPr/>
        </p:nvSpPr>
        <p:spPr>
          <a:xfrm>
            <a:off x="7755434" y="2782153"/>
            <a:ext cx="276770" cy="237231"/>
          </a:xfrm>
          <a:custGeom>
            <a:avLst/>
            <a:gdLst/>
            <a:ahLst/>
            <a:cxnLst/>
            <a:rect l="l" t="t" r="r" b="b"/>
            <a:pathLst>
              <a:path w="8645" h="7410" extrusionOk="0">
                <a:moveTo>
                  <a:pt x="4942" y="290"/>
                </a:moveTo>
                <a:cubicBezTo>
                  <a:pt x="6835" y="290"/>
                  <a:pt x="8359" y="1826"/>
                  <a:pt x="8359" y="3707"/>
                </a:cubicBezTo>
                <a:cubicBezTo>
                  <a:pt x="8359" y="5763"/>
                  <a:pt x="6672" y="7125"/>
                  <a:pt x="4917" y="7125"/>
                </a:cubicBezTo>
                <a:cubicBezTo>
                  <a:pt x="4080" y="7125"/>
                  <a:pt x="3228" y="6816"/>
                  <a:pt x="2537" y="6124"/>
                </a:cubicBezTo>
                <a:cubicBezTo>
                  <a:pt x="382" y="3969"/>
                  <a:pt x="1906" y="290"/>
                  <a:pt x="4942" y="290"/>
                </a:cubicBezTo>
                <a:close/>
                <a:moveTo>
                  <a:pt x="4917" y="1"/>
                </a:moveTo>
                <a:cubicBezTo>
                  <a:pt x="4009" y="1"/>
                  <a:pt x="3085" y="337"/>
                  <a:pt x="2334" y="1087"/>
                </a:cubicBezTo>
                <a:cubicBezTo>
                  <a:pt x="1" y="3421"/>
                  <a:pt x="1656" y="7398"/>
                  <a:pt x="4942" y="7410"/>
                </a:cubicBezTo>
                <a:cubicBezTo>
                  <a:pt x="6990" y="7398"/>
                  <a:pt x="8645" y="5743"/>
                  <a:pt x="8645" y="3707"/>
                </a:cubicBezTo>
                <a:cubicBezTo>
                  <a:pt x="8645" y="1475"/>
                  <a:pt x="6818" y="1"/>
                  <a:pt x="491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7"/>
          <p:cNvSpPr/>
          <p:nvPr/>
        </p:nvSpPr>
        <p:spPr>
          <a:xfrm>
            <a:off x="7839665" y="2845126"/>
            <a:ext cx="129629" cy="111380"/>
          </a:xfrm>
          <a:custGeom>
            <a:avLst/>
            <a:gdLst/>
            <a:ahLst/>
            <a:cxnLst/>
            <a:rect l="l" t="t" r="r" b="b"/>
            <a:pathLst>
              <a:path w="4049" h="3479" extrusionOk="0">
                <a:moveTo>
                  <a:pt x="2311" y="287"/>
                </a:moveTo>
                <a:cubicBezTo>
                  <a:pt x="3120" y="287"/>
                  <a:pt x="3763" y="942"/>
                  <a:pt x="3763" y="1740"/>
                </a:cubicBezTo>
                <a:cubicBezTo>
                  <a:pt x="3763" y="2610"/>
                  <a:pt x="3048" y="3192"/>
                  <a:pt x="2302" y="3192"/>
                </a:cubicBezTo>
                <a:cubicBezTo>
                  <a:pt x="1946" y="3192"/>
                  <a:pt x="1583" y="3060"/>
                  <a:pt x="1287" y="2764"/>
                </a:cubicBezTo>
                <a:cubicBezTo>
                  <a:pt x="382" y="1847"/>
                  <a:pt x="1025" y="287"/>
                  <a:pt x="2311" y="287"/>
                </a:cubicBezTo>
                <a:close/>
                <a:moveTo>
                  <a:pt x="2305" y="0"/>
                </a:moveTo>
                <a:cubicBezTo>
                  <a:pt x="1880" y="0"/>
                  <a:pt x="1447" y="159"/>
                  <a:pt x="1096" y="513"/>
                </a:cubicBezTo>
                <a:cubicBezTo>
                  <a:pt x="1" y="1609"/>
                  <a:pt x="775" y="3466"/>
                  <a:pt x="2311" y="3478"/>
                </a:cubicBezTo>
                <a:cubicBezTo>
                  <a:pt x="3275" y="3466"/>
                  <a:pt x="4049" y="2692"/>
                  <a:pt x="4049" y="1740"/>
                </a:cubicBezTo>
                <a:cubicBezTo>
                  <a:pt x="4049" y="693"/>
                  <a:pt x="3194" y="0"/>
                  <a:pt x="230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7"/>
          <p:cNvSpPr/>
          <p:nvPr/>
        </p:nvSpPr>
        <p:spPr>
          <a:xfrm>
            <a:off x="5120100" y="1020650"/>
            <a:ext cx="3308595" cy="3308635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7"/>
          <p:cNvSpPr/>
          <p:nvPr/>
        </p:nvSpPr>
        <p:spPr>
          <a:xfrm>
            <a:off x="5358084" y="1258634"/>
            <a:ext cx="2832657" cy="2832657"/>
          </a:xfrm>
          <a:custGeom>
            <a:avLst/>
            <a:gdLst/>
            <a:ahLst/>
            <a:cxnLst/>
            <a:rect l="l" t="t" r="r" b="b"/>
            <a:pathLst>
              <a:path w="71141" h="71141" extrusionOk="0">
                <a:moveTo>
                  <a:pt x="0" y="1"/>
                </a:moveTo>
                <a:lnTo>
                  <a:pt x="0" y="71140"/>
                </a:lnTo>
                <a:lnTo>
                  <a:pt x="71140" y="71140"/>
                </a:lnTo>
                <a:lnTo>
                  <a:pt x="7114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1" name="Google Shape;341;p7"/>
          <p:cNvGrpSpPr/>
          <p:nvPr/>
        </p:nvGrpSpPr>
        <p:grpSpPr>
          <a:xfrm>
            <a:off x="5939971" y="889081"/>
            <a:ext cx="820705" cy="53017"/>
            <a:chOff x="7586971" y="1240406"/>
            <a:chExt cx="820705" cy="53017"/>
          </a:xfrm>
        </p:grpSpPr>
        <p:sp>
          <p:nvSpPr>
            <p:cNvPr id="342" name="Google Shape;342;p7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7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7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7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7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347;p7"/>
          <p:cNvGrpSpPr/>
          <p:nvPr/>
        </p:nvGrpSpPr>
        <p:grpSpPr>
          <a:xfrm>
            <a:off x="7228947" y="4476874"/>
            <a:ext cx="377022" cy="131703"/>
            <a:chOff x="8271932" y="4202530"/>
            <a:chExt cx="652626" cy="227979"/>
          </a:xfrm>
        </p:grpSpPr>
        <p:sp>
          <p:nvSpPr>
            <p:cNvPr id="348" name="Google Shape;348;p7"/>
            <p:cNvSpPr/>
            <p:nvPr/>
          </p:nvSpPr>
          <p:spPr>
            <a:xfrm>
              <a:off x="8696579" y="4202530"/>
              <a:ext cx="227979" cy="227979"/>
            </a:xfrm>
            <a:custGeom>
              <a:avLst/>
              <a:gdLst/>
              <a:ahLst/>
              <a:cxnLst/>
              <a:rect l="l" t="t" r="r" b="b"/>
              <a:pathLst>
                <a:path w="7121" h="7121" extrusionOk="0">
                  <a:moveTo>
                    <a:pt x="1131" y="0"/>
                  </a:moveTo>
                  <a:lnTo>
                    <a:pt x="0" y="1132"/>
                  </a:lnTo>
                  <a:lnTo>
                    <a:pt x="2429" y="3560"/>
                  </a:lnTo>
                  <a:lnTo>
                    <a:pt x="0" y="5989"/>
                  </a:lnTo>
                  <a:lnTo>
                    <a:pt x="1131" y="7120"/>
                  </a:lnTo>
                  <a:lnTo>
                    <a:pt x="3560" y="4692"/>
                  </a:lnTo>
                  <a:lnTo>
                    <a:pt x="5989" y="7120"/>
                  </a:lnTo>
                  <a:lnTo>
                    <a:pt x="7120" y="5989"/>
                  </a:lnTo>
                  <a:lnTo>
                    <a:pt x="4691" y="3560"/>
                  </a:lnTo>
                  <a:lnTo>
                    <a:pt x="7120" y="1132"/>
                  </a:lnTo>
                  <a:lnTo>
                    <a:pt x="5989" y="0"/>
                  </a:lnTo>
                  <a:lnTo>
                    <a:pt x="3560" y="2429"/>
                  </a:lnTo>
                  <a:lnTo>
                    <a:pt x="11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7"/>
            <p:cNvSpPr/>
            <p:nvPr/>
          </p:nvSpPr>
          <p:spPr>
            <a:xfrm>
              <a:off x="8271932" y="4202530"/>
              <a:ext cx="228363" cy="227979"/>
            </a:xfrm>
            <a:custGeom>
              <a:avLst/>
              <a:gdLst/>
              <a:ahLst/>
              <a:cxnLst/>
              <a:rect l="l" t="t" r="r" b="b"/>
              <a:pathLst>
                <a:path w="7133" h="7121" extrusionOk="0">
                  <a:moveTo>
                    <a:pt x="1132" y="0"/>
                  </a:moveTo>
                  <a:lnTo>
                    <a:pt x="1" y="1132"/>
                  </a:lnTo>
                  <a:lnTo>
                    <a:pt x="2429" y="3560"/>
                  </a:lnTo>
                  <a:lnTo>
                    <a:pt x="1" y="5989"/>
                  </a:lnTo>
                  <a:lnTo>
                    <a:pt x="1132" y="7120"/>
                  </a:lnTo>
                  <a:lnTo>
                    <a:pt x="3561" y="4692"/>
                  </a:lnTo>
                  <a:lnTo>
                    <a:pt x="5989" y="7120"/>
                  </a:lnTo>
                  <a:lnTo>
                    <a:pt x="7132" y="5989"/>
                  </a:lnTo>
                  <a:lnTo>
                    <a:pt x="4692" y="3560"/>
                  </a:lnTo>
                  <a:lnTo>
                    <a:pt x="7132" y="1132"/>
                  </a:lnTo>
                  <a:lnTo>
                    <a:pt x="5989" y="0"/>
                  </a:lnTo>
                  <a:lnTo>
                    <a:pt x="3561" y="2429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7"/>
          <p:cNvSpPr/>
          <p:nvPr/>
        </p:nvSpPr>
        <p:spPr>
          <a:xfrm>
            <a:off x="4828313" y="1566652"/>
            <a:ext cx="129629" cy="129629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7"/>
          <p:cNvSpPr txBox="1">
            <a:spLocks noGrp="1"/>
          </p:cNvSpPr>
          <p:nvPr>
            <p:ph type="body" idx="1"/>
          </p:nvPr>
        </p:nvSpPr>
        <p:spPr>
          <a:xfrm>
            <a:off x="947425" y="2364000"/>
            <a:ext cx="2808000" cy="174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algn="l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352" name="Google Shape;352;p7"/>
          <p:cNvSpPr txBox="1">
            <a:spLocks noGrp="1"/>
          </p:cNvSpPr>
          <p:nvPr>
            <p:ph type="title"/>
          </p:nvPr>
        </p:nvSpPr>
        <p:spPr>
          <a:xfrm>
            <a:off x="947425" y="1035600"/>
            <a:ext cx="2808000" cy="11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8"/>
          <p:cNvSpPr/>
          <p:nvPr/>
        </p:nvSpPr>
        <p:spPr>
          <a:xfrm>
            <a:off x="6185751" y="1534682"/>
            <a:ext cx="2127674" cy="2127703"/>
          </a:xfrm>
          <a:custGeom>
            <a:avLst/>
            <a:gdLst/>
            <a:ahLst/>
            <a:cxnLst/>
            <a:rect l="l" t="t" r="r" b="b"/>
            <a:pathLst>
              <a:path w="74688" h="74689" extrusionOk="0">
                <a:moveTo>
                  <a:pt x="0" y="0"/>
                </a:moveTo>
                <a:lnTo>
                  <a:pt x="0" y="74688"/>
                </a:lnTo>
                <a:lnTo>
                  <a:pt x="74688" y="74688"/>
                </a:lnTo>
                <a:lnTo>
                  <a:pt x="7468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8"/>
          <p:cNvSpPr/>
          <p:nvPr/>
        </p:nvSpPr>
        <p:spPr>
          <a:xfrm>
            <a:off x="6302411" y="1651369"/>
            <a:ext cx="1894362" cy="1894333"/>
          </a:xfrm>
          <a:custGeom>
            <a:avLst/>
            <a:gdLst/>
            <a:ahLst/>
            <a:cxnLst/>
            <a:rect l="l" t="t" r="r" b="b"/>
            <a:pathLst>
              <a:path w="66498" h="66497" extrusionOk="0">
                <a:moveTo>
                  <a:pt x="1" y="0"/>
                </a:moveTo>
                <a:lnTo>
                  <a:pt x="1" y="66496"/>
                </a:lnTo>
                <a:lnTo>
                  <a:pt x="66497" y="66496"/>
                </a:lnTo>
                <a:lnTo>
                  <a:pt x="6649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8"/>
          <p:cNvSpPr/>
          <p:nvPr/>
        </p:nvSpPr>
        <p:spPr>
          <a:xfrm>
            <a:off x="8196806" y="1232451"/>
            <a:ext cx="135686" cy="135714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8"/>
          <p:cNvSpPr/>
          <p:nvPr/>
        </p:nvSpPr>
        <p:spPr>
          <a:xfrm>
            <a:off x="6708770" y="3728869"/>
            <a:ext cx="182178" cy="182178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8" name="Google Shape;358;p8"/>
          <p:cNvGrpSpPr/>
          <p:nvPr/>
        </p:nvGrpSpPr>
        <p:grpSpPr>
          <a:xfrm>
            <a:off x="8396067" y="1910119"/>
            <a:ext cx="137396" cy="393815"/>
            <a:chOff x="8846561" y="2782361"/>
            <a:chExt cx="154517" cy="442886"/>
          </a:xfrm>
        </p:grpSpPr>
        <p:sp>
          <p:nvSpPr>
            <p:cNvPr id="359" name="Google Shape;359;p8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8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" name="Google Shape;361;p8"/>
          <p:cNvGrpSpPr/>
          <p:nvPr/>
        </p:nvGrpSpPr>
        <p:grpSpPr>
          <a:xfrm>
            <a:off x="8367579" y="3260581"/>
            <a:ext cx="161127" cy="262714"/>
            <a:chOff x="8814523" y="4301099"/>
            <a:chExt cx="181204" cy="295450"/>
          </a:xfrm>
        </p:grpSpPr>
        <p:sp>
          <p:nvSpPr>
            <p:cNvPr id="362" name="Google Shape;362;p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" name="Google Shape;368;p8"/>
          <p:cNvGrpSpPr/>
          <p:nvPr/>
        </p:nvGrpSpPr>
        <p:grpSpPr>
          <a:xfrm>
            <a:off x="6185742" y="1286997"/>
            <a:ext cx="391640" cy="26508"/>
            <a:chOff x="7586971" y="1240406"/>
            <a:chExt cx="820705" cy="53017"/>
          </a:xfrm>
        </p:grpSpPr>
        <p:sp>
          <p:nvSpPr>
            <p:cNvPr id="369" name="Google Shape;369;p8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8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8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8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8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4" name="Google Shape;374;p8"/>
          <p:cNvSpPr/>
          <p:nvPr/>
        </p:nvSpPr>
        <p:spPr>
          <a:xfrm>
            <a:off x="6738204" y="1232450"/>
            <a:ext cx="129523" cy="135733"/>
          </a:xfrm>
          <a:custGeom>
            <a:avLst/>
            <a:gdLst/>
            <a:ahLst/>
            <a:cxnLst/>
            <a:rect l="l" t="t" r="r" b="b"/>
            <a:pathLst>
              <a:path w="8478" h="8478" extrusionOk="0">
                <a:moveTo>
                  <a:pt x="3429" y="1"/>
                </a:moveTo>
                <a:lnTo>
                  <a:pt x="3429" y="3441"/>
                </a:lnTo>
                <a:lnTo>
                  <a:pt x="0" y="3441"/>
                </a:lnTo>
                <a:lnTo>
                  <a:pt x="0" y="5037"/>
                </a:lnTo>
                <a:lnTo>
                  <a:pt x="3429" y="5037"/>
                </a:lnTo>
                <a:lnTo>
                  <a:pt x="3429" y="8478"/>
                </a:lnTo>
                <a:lnTo>
                  <a:pt x="5037" y="8478"/>
                </a:lnTo>
                <a:lnTo>
                  <a:pt x="5037" y="5037"/>
                </a:lnTo>
                <a:lnTo>
                  <a:pt x="8477" y="5037"/>
                </a:lnTo>
                <a:lnTo>
                  <a:pt x="8477" y="3441"/>
                </a:lnTo>
                <a:lnTo>
                  <a:pt x="5037" y="3441"/>
                </a:lnTo>
                <a:lnTo>
                  <a:pt x="50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8"/>
          <p:cNvSpPr/>
          <p:nvPr/>
        </p:nvSpPr>
        <p:spPr>
          <a:xfrm>
            <a:off x="897810" y="3776571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8"/>
          <p:cNvSpPr/>
          <p:nvPr/>
        </p:nvSpPr>
        <p:spPr>
          <a:xfrm>
            <a:off x="1408289" y="37788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8"/>
          <p:cNvSpPr/>
          <p:nvPr/>
        </p:nvSpPr>
        <p:spPr>
          <a:xfrm flipH="1">
            <a:off x="1542343" y="3155824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" name="Google Shape;378;p8"/>
          <p:cNvGrpSpPr/>
          <p:nvPr/>
        </p:nvGrpSpPr>
        <p:grpSpPr>
          <a:xfrm flipH="1">
            <a:off x="440675" y="3485819"/>
            <a:ext cx="129525" cy="371975"/>
            <a:chOff x="179009" y="2072968"/>
            <a:chExt cx="190870" cy="548151"/>
          </a:xfrm>
        </p:grpSpPr>
        <p:sp>
          <p:nvSpPr>
            <p:cNvPr id="379" name="Google Shape;379;p8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8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1" name="Google Shape;381;p8"/>
          <p:cNvGrpSpPr/>
          <p:nvPr/>
        </p:nvGrpSpPr>
        <p:grpSpPr>
          <a:xfrm>
            <a:off x="1435228" y="2045074"/>
            <a:ext cx="482000" cy="31137"/>
            <a:chOff x="7586971" y="1240406"/>
            <a:chExt cx="820705" cy="53017"/>
          </a:xfrm>
        </p:grpSpPr>
        <p:sp>
          <p:nvSpPr>
            <p:cNvPr id="382" name="Google Shape;382;p8"/>
            <p:cNvSpPr/>
            <p:nvPr/>
          </p:nvSpPr>
          <p:spPr>
            <a:xfrm>
              <a:off x="8345886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33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8"/>
            <p:cNvSpPr/>
            <p:nvPr/>
          </p:nvSpPr>
          <p:spPr>
            <a:xfrm>
              <a:off x="8156069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8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41" y="74"/>
                    <a:pt x="1038" y="1"/>
                    <a:pt x="8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8"/>
            <p:cNvSpPr/>
            <p:nvPr/>
          </p:nvSpPr>
          <p:spPr>
            <a:xfrm>
              <a:off x="7966221" y="1240406"/>
              <a:ext cx="61789" cy="53017"/>
            </a:xfrm>
            <a:custGeom>
              <a:avLst/>
              <a:gdLst/>
              <a:ahLst/>
              <a:cxnLst/>
              <a:rect l="l" t="t" r="r" b="b"/>
              <a:pathLst>
                <a:path w="1930" h="1656" extrusionOk="0">
                  <a:moveTo>
                    <a:pt x="842" y="1"/>
                  </a:moveTo>
                  <a:cubicBezTo>
                    <a:pt x="413" y="1"/>
                    <a:pt x="1" y="332"/>
                    <a:pt x="1" y="834"/>
                  </a:cubicBezTo>
                  <a:cubicBezTo>
                    <a:pt x="1" y="1286"/>
                    <a:pt x="370" y="1655"/>
                    <a:pt x="834" y="1655"/>
                  </a:cubicBezTo>
                  <a:cubicBezTo>
                    <a:pt x="1560" y="1655"/>
                    <a:pt x="1930" y="762"/>
                    <a:pt x="1418" y="238"/>
                  </a:cubicBezTo>
                  <a:cubicBezTo>
                    <a:pt x="1250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8"/>
            <p:cNvSpPr/>
            <p:nvPr/>
          </p:nvSpPr>
          <p:spPr>
            <a:xfrm>
              <a:off x="7776404" y="1240406"/>
              <a:ext cx="62173" cy="53017"/>
            </a:xfrm>
            <a:custGeom>
              <a:avLst/>
              <a:gdLst/>
              <a:ahLst/>
              <a:cxnLst/>
              <a:rect l="l" t="t" r="r" b="b"/>
              <a:pathLst>
                <a:path w="1942" h="1656" extrusionOk="0">
                  <a:moveTo>
                    <a:pt x="842" y="1"/>
                  </a:moveTo>
                  <a:cubicBezTo>
                    <a:pt x="413" y="1"/>
                    <a:pt x="0" y="332"/>
                    <a:pt x="0" y="834"/>
                  </a:cubicBezTo>
                  <a:cubicBezTo>
                    <a:pt x="0" y="1286"/>
                    <a:pt x="370" y="1655"/>
                    <a:pt x="834" y="1655"/>
                  </a:cubicBezTo>
                  <a:cubicBezTo>
                    <a:pt x="1572" y="1655"/>
                    <a:pt x="1941" y="762"/>
                    <a:pt x="1417" y="238"/>
                  </a:cubicBezTo>
                  <a:cubicBezTo>
                    <a:pt x="1249" y="74"/>
                    <a:pt x="1044" y="1"/>
                    <a:pt x="8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8"/>
            <p:cNvSpPr/>
            <p:nvPr/>
          </p:nvSpPr>
          <p:spPr>
            <a:xfrm>
              <a:off x="7586971" y="1240406"/>
              <a:ext cx="61757" cy="53017"/>
            </a:xfrm>
            <a:custGeom>
              <a:avLst/>
              <a:gdLst/>
              <a:ahLst/>
              <a:cxnLst/>
              <a:rect l="l" t="t" r="r" b="b"/>
              <a:pathLst>
                <a:path w="1929" h="1656" extrusionOk="0">
                  <a:moveTo>
                    <a:pt x="832" y="1"/>
                  </a:moveTo>
                  <a:cubicBezTo>
                    <a:pt x="407" y="1"/>
                    <a:pt x="0" y="332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560" y="1655"/>
                    <a:pt x="1929" y="762"/>
                    <a:pt x="1405" y="238"/>
                  </a:cubicBezTo>
                  <a:cubicBezTo>
                    <a:pt x="1237" y="74"/>
                    <a:pt x="1033" y="1"/>
                    <a:pt x="8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7" name="Google Shape;387;p8"/>
          <p:cNvGrpSpPr/>
          <p:nvPr/>
        </p:nvGrpSpPr>
        <p:grpSpPr>
          <a:xfrm>
            <a:off x="1955511" y="1366605"/>
            <a:ext cx="328622" cy="305322"/>
            <a:chOff x="6672" y="3464315"/>
            <a:chExt cx="279631" cy="259804"/>
          </a:xfrm>
        </p:grpSpPr>
        <p:sp>
          <p:nvSpPr>
            <p:cNvPr id="388" name="Google Shape;388;p8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8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8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8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8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8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8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8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8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8"/>
          <p:cNvSpPr/>
          <p:nvPr/>
        </p:nvSpPr>
        <p:spPr>
          <a:xfrm>
            <a:off x="2540301" y="2019456"/>
            <a:ext cx="124833" cy="124381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" name="Google Shape;398;p8"/>
          <p:cNvGrpSpPr/>
          <p:nvPr/>
        </p:nvGrpSpPr>
        <p:grpSpPr>
          <a:xfrm>
            <a:off x="440677" y="1364545"/>
            <a:ext cx="189340" cy="308716"/>
            <a:chOff x="8814523" y="4301099"/>
            <a:chExt cx="181204" cy="295450"/>
          </a:xfrm>
        </p:grpSpPr>
        <p:sp>
          <p:nvSpPr>
            <p:cNvPr id="399" name="Google Shape;399;p8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8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8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8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8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8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5" name="Google Shape;405;p8"/>
          <p:cNvGrpSpPr/>
          <p:nvPr/>
        </p:nvGrpSpPr>
        <p:grpSpPr>
          <a:xfrm flipH="1">
            <a:off x="2517441" y="3031968"/>
            <a:ext cx="585142" cy="825829"/>
            <a:chOff x="8369505" y="4200966"/>
            <a:chExt cx="588555" cy="830646"/>
          </a:xfrm>
        </p:grpSpPr>
        <p:sp>
          <p:nvSpPr>
            <p:cNvPr id="406" name="Google Shape;406;p8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8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8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8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8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8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8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8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8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8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8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8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8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8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8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8"/>
            <p:cNvSpPr/>
            <p:nvPr/>
          </p:nvSpPr>
          <p:spPr>
            <a:xfrm>
              <a:off x="8369505" y="4200966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8"/>
            <p:cNvSpPr/>
            <p:nvPr/>
          </p:nvSpPr>
          <p:spPr>
            <a:xfrm>
              <a:off x="8834931" y="4430447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3" name="Google Shape;423;p8"/>
          <p:cNvSpPr/>
          <p:nvPr/>
        </p:nvSpPr>
        <p:spPr>
          <a:xfrm flipH="1">
            <a:off x="968939" y="1354524"/>
            <a:ext cx="144696" cy="144734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8"/>
          <p:cNvSpPr/>
          <p:nvPr/>
        </p:nvSpPr>
        <p:spPr>
          <a:xfrm flipH="1">
            <a:off x="460574" y="1993156"/>
            <a:ext cx="150399" cy="150680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25" name="Google Shape;425;p8"/>
          <p:cNvCxnSpPr/>
          <p:nvPr/>
        </p:nvCxnSpPr>
        <p:spPr>
          <a:xfrm>
            <a:off x="-8550" y="9173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6" name="Google Shape;426;p8"/>
          <p:cNvCxnSpPr/>
          <p:nvPr/>
        </p:nvCxnSpPr>
        <p:spPr>
          <a:xfrm>
            <a:off x="-8550" y="42261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7" name="Google Shape;427;p8"/>
          <p:cNvSpPr txBox="1">
            <a:spLocks noGrp="1"/>
          </p:cNvSpPr>
          <p:nvPr>
            <p:ph type="title"/>
          </p:nvPr>
        </p:nvSpPr>
        <p:spPr>
          <a:xfrm>
            <a:off x="3334250" y="1851388"/>
            <a:ext cx="4628100" cy="149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428" name="Google Shape;428;p8"/>
          <p:cNvGrpSpPr/>
          <p:nvPr/>
        </p:nvGrpSpPr>
        <p:grpSpPr>
          <a:xfrm>
            <a:off x="876986" y="2485255"/>
            <a:ext cx="328622" cy="305322"/>
            <a:chOff x="6672" y="3464315"/>
            <a:chExt cx="279631" cy="259804"/>
          </a:xfrm>
        </p:grpSpPr>
        <p:sp>
          <p:nvSpPr>
            <p:cNvPr id="429" name="Google Shape;429;p8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8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8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8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8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8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8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8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8" name="Google Shape;438;p8"/>
          <p:cNvSpPr/>
          <p:nvPr/>
        </p:nvSpPr>
        <p:spPr>
          <a:xfrm rot="-5400000">
            <a:off x="2770171" y="1561376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69" y="0"/>
                </a:moveTo>
                <a:lnTo>
                  <a:pt x="0" y="1893"/>
                </a:lnTo>
                <a:lnTo>
                  <a:pt x="322" y="2215"/>
                </a:lnTo>
                <a:lnTo>
                  <a:pt x="1869" y="655"/>
                </a:lnTo>
                <a:lnTo>
                  <a:pt x="3691" y="2488"/>
                </a:lnTo>
                <a:lnTo>
                  <a:pt x="5501" y="655"/>
                </a:lnTo>
                <a:lnTo>
                  <a:pt x="7322" y="2488"/>
                </a:lnTo>
                <a:lnTo>
                  <a:pt x="9144" y="655"/>
                </a:lnTo>
                <a:lnTo>
                  <a:pt x="10954" y="2488"/>
                </a:lnTo>
                <a:lnTo>
                  <a:pt x="12775" y="655"/>
                </a:lnTo>
                <a:lnTo>
                  <a:pt x="14585" y="2488"/>
                </a:lnTo>
                <a:lnTo>
                  <a:pt x="16407" y="655"/>
                </a:lnTo>
                <a:lnTo>
                  <a:pt x="17955" y="2215"/>
                </a:lnTo>
                <a:lnTo>
                  <a:pt x="18276" y="1893"/>
                </a:lnTo>
                <a:lnTo>
                  <a:pt x="16407" y="0"/>
                </a:lnTo>
                <a:lnTo>
                  <a:pt x="14585" y="1846"/>
                </a:lnTo>
                <a:lnTo>
                  <a:pt x="12775" y="0"/>
                </a:lnTo>
                <a:lnTo>
                  <a:pt x="10954" y="1846"/>
                </a:lnTo>
                <a:lnTo>
                  <a:pt x="9132" y="0"/>
                </a:lnTo>
                <a:lnTo>
                  <a:pt x="7322" y="1846"/>
                </a:lnTo>
                <a:lnTo>
                  <a:pt x="5501" y="0"/>
                </a:lnTo>
                <a:lnTo>
                  <a:pt x="3691" y="1846"/>
                </a:lnTo>
                <a:lnTo>
                  <a:pt x="18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8"/>
          <p:cNvSpPr/>
          <p:nvPr/>
        </p:nvSpPr>
        <p:spPr>
          <a:xfrm rot="5405778">
            <a:off x="1666427" y="2410338"/>
            <a:ext cx="178500" cy="32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8"/>
          <p:cNvSpPr/>
          <p:nvPr/>
        </p:nvSpPr>
        <p:spPr>
          <a:xfrm>
            <a:off x="955775" y="3182525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8"/>
          <p:cNvSpPr/>
          <p:nvPr/>
        </p:nvSpPr>
        <p:spPr>
          <a:xfrm>
            <a:off x="2606113" y="1515725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8"/>
          <p:cNvSpPr/>
          <p:nvPr/>
        </p:nvSpPr>
        <p:spPr>
          <a:xfrm>
            <a:off x="2538672" y="2662475"/>
            <a:ext cx="128100" cy="1281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9"/>
          <p:cNvSpPr/>
          <p:nvPr/>
        </p:nvSpPr>
        <p:spPr>
          <a:xfrm>
            <a:off x="-3000" y="325"/>
            <a:ext cx="2608717" cy="5143367"/>
          </a:xfrm>
          <a:custGeom>
            <a:avLst/>
            <a:gdLst/>
            <a:ahLst/>
            <a:cxnLst/>
            <a:rect l="l" t="t" r="r" b="b"/>
            <a:pathLst>
              <a:path w="39589" h="128040" extrusionOk="0">
                <a:moveTo>
                  <a:pt x="0" y="0"/>
                </a:moveTo>
                <a:lnTo>
                  <a:pt x="0" y="128040"/>
                </a:lnTo>
                <a:lnTo>
                  <a:pt x="39588" y="128040"/>
                </a:lnTo>
                <a:lnTo>
                  <a:pt x="3958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9"/>
          <p:cNvSpPr/>
          <p:nvPr/>
        </p:nvSpPr>
        <p:spPr>
          <a:xfrm>
            <a:off x="191875" y="1216900"/>
            <a:ext cx="2942151" cy="3098613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9"/>
          <p:cNvSpPr/>
          <p:nvPr/>
        </p:nvSpPr>
        <p:spPr>
          <a:xfrm>
            <a:off x="358588" y="1392549"/>
            <a:ext cx="2608736" cy="2747328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7" name="Google Shape;447;p9"/>
          <p:cNvGrpSpPr/>
          <p:nvPr/>
        </p:nvGrpSpPr>
        <p:grpSpPr>
          <a:xfrm>
            <a:off x="2703986" y="3553936"/>
            <a:ext cx="154517" cy="442886"/>
            <a:chOff x="8846561" y="2782361"/>
            <a:chExt cx="154517" cy="442886"/>
          </a:xfrm>
        </p:grpSpPr>
        <p:sp>
          <p:nvSpPr>
            <p:cNvPr id="448" name="Google Shape;448;p9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9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0" name="Google Shape;450;p9"/>
          <p:cNvSpPr/>
          <p:nvPr/>
        </p:nvSpPr>
        <p:spPr>
          <a:xfrm rot="10800000" flipH="1">
            <a:off x="492791" y="1626815"/>
            <a:ext cx="152595" cy="152627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1" name="Google Shape;451;p9"/>
          <p:cNvGrpSpPr/>
          <p:nvPr/>
        </p:nvGrpSpPr>
        <p:grpSpPr>
          <a:xfrm rot="10800000" flipH="1">
            <a:off x="478486" y="1920939"/>
            <a:ext cx="181204" cy="295450"/>
            <a:chOff x="8814523" y="4301099"/>
            <a:chExt cx="181204" cy="295450"/>
          </a:xfrm>
        </p:grpSpPr>
        <p:sp>
          <p:nvSpPr>
            <p:cNvPr id="452" name="Google Shape;452;p9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9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9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9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9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9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8" name="Google Shape;458;p9"/>
          <p:cNvGrpSpPr/>
          <p:nvPr/>
        </p:nvGrpSpPr>
        <p:grpSpPr>
          <a:xfrm flipH="1">
            <a:off x="8430930" y="164768"/>
            <a:ext cx="588555" cy="677357"/>
            <a:chOff x="8369505" y="4354255"/>
            <a:chExt cx="588555" cy="677357"/>
          </a:xfrm>
        </p:grpSpPr>
        <p:sp>
          <p:nvSpPr>
            <p:cNvPr id="459" name="Google Shape;459;p9"/>
            <p:cNvSpPr/>
            <p:nvPr/>
          </p:nvSpPr>
          <p:spPr>
            <a:xfrm>
              <a:off x="8881800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9"/>
            <p:cNvSpPr/>
            <p:nvPr/>
          </p:nvSpPr>
          <p:spPr>
            <a:xfrm>
              <a:off x="876440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9"/>
            <p:cNvSpPr/>
            <p:nvPr/>
          </p:nvSpPr>
          <p:spPr>
            <a:xfrm>
              <a:off x="8647391" y="4888380"/>
              <a:ext cx="38130" cy="32687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9"/>
            <p:cNvSpPr/>
            <p:nvPr/>
          </p:nvSpPr>
          <p:spPr>
            <a:xfrm>
              <a:off x="8530346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9"/>
            <p:cNvSpPr/>
            <p:nvPr/>
          </p:nvSpPr>
          <p:spPr>
            <a:xfrm>
              <a:off x="8413333" y="4888380"/>
              <a:ext cx="38162" cy="32687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9"/>
            <p:cNvSpPr/>
            <p:nvPr/>
          </p:nvSpPr>
          <p:spPr>
            <a:xfrm>
              <a:off x="8881800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9"/>
            <p:cNvSpPr/>
            <p:nvPr/>
          </p:nvSpPr>
          <p:spPr>
            <a:xfrm>
              <a:off x="876440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9"/>
            <p:cNvSpPr/>
            <p:nvPr/>
          </p:nvSpPr>
          <p:spPr>
            <a:xfrm>
              <a:off x="8647391" y="4777867"/>
              <a:ext cx="38130" cy="33039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9"/>
            <p:cNvSpPr/>
            <p:nvPr/>
          </p:nvSpPr>
          <p:spPr>
            <a:xfrm>
              <a:off x="8530346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9"/>
            <p:cNvSpPr/>
            <p:nvPr/>
          </p:nvSpPr>
          <p:spPr>
            <a:xfrm>
              <a:off x="8413333" y="4777867"/>
              <a:ext cx="38162" cy="33039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9"/>
            <p:cNvSpPr/>
            <p:nvPr/>
          </p:nvSpPr>
          <p:spPr>
            <a:xfrm>
              <a:off x="8881800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9"/>
            <p:cNvSpPr/>
            <p:nvPr/>
          </p:nvSpPr>
          <p:spPr>
            <a:xfrm>
              <a:off x="876440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9"/>
            <p:cNvSpPr/>
            <p:nvPr/>
          </p:nvSpPr>
          <p:spPr>
            <a:xfrm>
              <a:off x="8647391" y="4998637"/>
              <a:ext cx="38130" cy="32975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9"/>
            <p:cNvSpPr/>
            <p:nvPr/>
          </p:nvSpPr>
          <p:spPr>
            <a:xfrm>
              <a:off x="8530346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9"/>
            <p:cNvSpPr/>
            <p:nvPr/>
          </p:nvSpPr>
          <p:spPr>
            <a:xfrm>
              <a:off x="8413333" y="4998637"/>
              <a:ext cx="38162" cy="32975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9"/>
            <p:cNvSpPr/>
            <p:nvPr/>
          </p:nvSpPr>
          <p:spPr>
            <a:xfrm>
              <a:off x="8369505" y="4354255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82" y="0"/>
                  </a:moveTo>
                  <a:lnTo>
                    <a:pt x="1" y="1893"/>
                  </a:lnTo>
                  <a:lnTo>
                    <a:pt x="334" y="2215"/>
                  </a:lnTo>
                  <a:lnTo>
                    <a:pt x="1882" y="655"/>
                  </a:lnTo>
                  <a:lnTo>
                    <a:pt x="3691" y="2489"/>
                  </a:lnTo>
                  <a:lnTo>
                    <a:pt x="5513" y="655"/>
                  </a:lnTo>
                  <a:lnTo>
                    <a:pt x="7323" y="2489"/>
                  </a:lnTo>
                  <a:lnTo>
                    <a:pt x="9145" y="655"/>
                  </a:lnTo>
                  <a:lnTo>
                    <a:pt x="10966" y="2489"/>
                  </a:lnTo>
                  <a:lnTo>
                    <a:pt x="12776" y="655"/>
                  </a:lnTo>
                  <a:lnTo>
                    <a:pt x="14598" y="2489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7" y="1893"/>
                  </a:lnTo>
                  <a:lnTo>
                    <a:pt x="16407" y="0"/>
                  </a:lnTo>
                  <a:lnTo>
                    <a:pt x="14598" y="1834"/>
                  </a:lnTo>
                  <a:lnTo>
                    <a:pt x="12776" y="0"/>
                  </a:lnTo>
                  <a:lnTo>
                    <a:pt x="10966" y="1846"/>
                  </a:lnTo>
                  <a:lnTo>
                    <a:pt x="9145" y="0"/>
                  </a:lnTo>
                  <a:lnTo>
                    <a:pt x="7323" y="1834"/>
                  </a:lnTo>
                  <a:lnTo>
                    <a:pt x="5513" y="0"/>
                  </a:lnTo>
                  <a:lnTo>
                    <a:pt x="3691" y="1846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9"/>
            <p:cNvSpPr/>
            <p:nvPr/>
          </p:nvSpPr>
          <p:spPr>
            <a:xfrm>
              <a:off x="8834931" y="4507091"/>
              <a:ext cx="123130" cy="123162"/>
            </a:xfrm>
            <a:custGeom>
              <a:avLst/>
              <a:gdLst/>
              <a:ahLst/>
              <a:cxnLst/>
              <a:rect l="l" t="t" r="r" b="b"/>
              <a:pathLst>
                <a:path w="3846" h="3847" extrusionOk="0">
                  <a:moveTo>
                    <a:pt x="1560" y="1"/>
                  </a:moveTo>
                  <a:lnTo>
                    <a:pt x="1560" y="1560"/>
                  </a:lnTo>
                  <a:lnTo>
                    <a:pt x="0" y="1560"/>
                  </a:lnTo>
                  <a:lnTo>
                    <a:pt x="0" y="2287"/>
                  </a:lnTo>
                  <a:lnTo>
                    <a:pt x="1560" y="2287"/>
                  </a:lnTo>
                  <a:lnTo>
                    <a:pt x="1560" y="3846"/>
                  </a:lnTo>
                  <a:lnTo>
                    <a:pt x="2286" y="3846"/>
                  </a:lnTo>
                  <a:lnTo>
                    <a:pt x="2286" y="2287"/>
                  </a:lnTo>
                  <a:lnTo>
                    <a:pt x="3846" y="2287"/>
                  </a:lnTo>
                  <a:lnTo>
                    <a:pt x="3846" y="1560"/>
                  </a:lnTo>
                  <a:lnTo>
                    <a:pt x="2286" y="1560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6" name="Google Shape;476;p9"/>
          <p:cNvGrpSpPr/>
          <p:nvPr/>
        </p:nvGrpSpPr>
        <p:grpSpPr>
          <a:xfrm>
            <a:off x="8684322" y="4723215"/>
            <a:ext cx="279631" cy="259804"/>
            <a:chOff x="6672" y="3464315"/>
            <a:chExt cx="279631" cy="259804"/>
          </a:xfrm>
        </p:grpSpPr>
        <p:sp>
          <p:nvSpPr>
            <p:cNvPr id="477" name="Google Shape;477;p9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9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9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9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9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9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9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9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9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9"/>
          <p:cNvSpPr/>
          <p:nvPr/>
        </p:nvSpPr>
        <p:spPr>
          <a:xfrm>
            <a:off x="8857713" y="44162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9"/>
          <p:cNvSpPr/>
          <p:nvPr/>
        </p:nvSpPr>
        <p:spPr>
          <a:xfrm rot="10800000" flipH="1">
            <a:off x="7924005" y="4913190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9"/>
          <p:cNvSpPr/>
          <p:nvPr/>
        </p:nvSpPr>
        <p:spPr>
          <a:xfrm rot="10800000" flipH="1">
            <a:off x="8389431" y="4716878"/>
            <a:ext cx="123130" cy="12316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9" name="Google Shape;489;p9"/>
          <p:cNvGrpSpPr/>
          <p:nvPr/>
        </p:nvGrpSpPr>
        <p:grpSpPr>
          <a:xfrm rot="10800000">
            <a:off x="2703980" y="174636"/>
            <a:ext cx="279631" cy="259804"/>
            <a:chOff x="6672" y="3464315"/>
            <a:chExt cx="279631" cy="259804"/>
          </a:xfrm>
        </p:grpSpPr>
        <p:sp>
          <p:nvSpPr>
            <p:cNvPr id="490" name="Google Shape;490;p9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9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9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9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9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9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9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9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9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9"/>
          <p:cNvSpPr/>
          <p:nvPr/>
        </p:nvSpPr>
        <p:spPr>
          <a:xfrm rot="10800000">
            <a:off x="2703996" y="635535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9"/>
          <p:cNvSpPr txBox="1">
            <a:spLocks noGrp="1"/>
          </p:cNvSpPr>
          <p:nvPr>
            <p:ph type="title"/>
          </p:nvPr>
        </p:nvSpPr>
        <p:spPr>
          <a:xfrm>
            <a:off x="3450025" y="1792575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01" name="Google Shape;501;p9"/>
          <p:cNvSpPr txBox="1">
            <a:spLocks noGrp="1"/>
          </p:cNvSpPr>
          <p:nvPr>
            <p:ph type="subTitle" idx="1"/>
          </p:nvPr>
        </p:nvSpPr>
        <p:spPr>
          <a:xfrm>
            <a:off x="4586575" y="2857275"/>
            <a:ext cx="27078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0"/>
          <p:cNvSpPr/>
          <p:nvPr/>
        </p:nvSpPr>
        <p:spPr>
          <a:xfrm>
            <a:off x="0" y="-2975"/>
            <a:ext cx="9144000" cy="1815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10"/>
          <p:cNvSpPr txBox="1">
            <a:spLocks noGrp="1"/>
          </p:cNvSpPr>
          <p:nvPr>
            <p:ph type="title"/>
          </p:nvPr>
        </p:nvSpPr>
        <p:spPr>
          <a:xfrm>
            <a:off x="907475" y="392050"/>
            <a:ext cx="5075700" cy="10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10"/>
          <p:cNvSpPr/>
          <p:nvPr/>
        </p:nvSpPr>
        <p:spPr>
          <a:xfrm>
            <a:off x="0" y="4753000"/>
            <a:ext cx="9144000" cy="390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10"/>
          <p:cNvSpPr/>
          <p:nvPr/>
        </p:nvSpPr>
        <p:spPr>
          <a:xfrm rot="10800000" flipH="1">
            <a:off x="8142475" y="1812625"/>
            <a:ext cx="1001530" cy="1001530"/>
          </a:xfrm>
          <a:custGeom>
            <a:avLst/>
            <a:gdLst/>
            <a:ahLst/>
            <a:cxnLst/>
            <a:rect l="l" t="t" r="r" b="b"/>
            <a:pathLst>
              <a:path w="34482" h="34482" extrusionOk="0">
                <a:moveTo>
                  <a:pt x="34481" y="1"/>
                </a:moveTo>
                <a:cubicBezTo>
                  <a:pt x="15443" y="1"/>
                  <a:pt x="1" y="15443"/>
                  <a:pt x="1" y="34481"/>
                </a:cubicBezTo>
                <a:lnTo>
                  <a:pt x="34481" y="34481"/>
                </a:lnTo>
                <a:lnTo>
                  <a:pt x="3448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7" name="Google Shape;507;p10"/>
          <p:cNvGrpSpPr/>
          <p:nvPr/>
        </p:nvGrpSpPr>
        <p:grpSpPr>
          <a:xfrm rot="5400000">
            <a:off x="7031086" y="4365572"/>
            <a:ext cx="156808" cy="329221"/>
            <a:chOff x="1567241" y="4124224"/>
            <a:chExt cx="213025" cy="447250"/>
          </a:xfrm>
        </p:grpSpPr>
        <p:sp>
          <p:nvSpPr>
            <p:cNvPr id="508" name="Google Shape;508;p10"/>
            <p:cNvSpPr/>
            <p:nvPr/>
          </p:nvSpPr>
          <p:spPr>
            <a:xfrm rot="2700000">
              <a:off x="1598508" y="4389576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0"/>
            <p:cNvSpPr/>
            <p:nvPr/>
          </p:nvSpPr>
          <p:spPr>
            <a:xfrm rot="2700000">
              <a:off x="1598508" y="4155351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0" name="Google Shape;510;p10"/>
          <p:cNvSpPr/>
          <p:nvPr/>
        </p:nvSpPr>
        <p:spPr>
          <a:xfrm flipH="1">
            <a:off x="2250816" y="3518163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1" name="Google Shape;511;p10"/>
          <p:cNvGrpSpPr/>
          <p:nvPr/>
        </p:nvGrpSpPr>
        <p:grpSpPr>
          <a:xfrm flipH="1">
            <a:off x="771586" y="2448150"/>
            <a:ext cx="135900" cy="390284"/>
            <a:chOff x="179009" y="2072968"/>
            <a:chExt cx="190870" cy="548151"/>
          </a:xfrm>
        </p:grpSpPr>
        <p:sp>
          <p:nvSpPr>
            <p:cNvPr id="512" name="Google Shape;512;p10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0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4" name="Google Shape;514;p10"/>
          <p:cNvSpPr/>
          <p:nvPr/>
        </p:nvSpPr>
        <p:spPr>
          <a:xfrm rot="5400000">
            <a:off x="4632993" y="3097611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10"/>
          <p:cNvSpPr/>
          <p:nvPr/>
        </p:nvSpPr>
        <p:spPr>
          <a:xfrm rot="-10794996">
            <a:off x="6471899" y="1995900"/>
            <a:ext cx="206100" cy="3228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6" name="Google Shape;516;p10"/>
          <p:cNvGrpSpPr/>
          <p:nvPr/>
        </p:nvGrpSpPr>
        <p:grpSpPr>
          <a:xfrm flipH="1">
            <a:off x="8911911" y="1003175"/>
            <a:ext cx="135900" cy="390284"/>
            <a:chOff x="179009" y="2072968"/>
            <a:chExt cx="190870" cy="548151"/>
          </a:xfrm>
        </p:grpSpPr>
        <p:sp>
          <p:nvSpPr>
            <p:cNvPr id="517" name="Google Shape;517;p10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0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9" name="Google Shape;519;p10"/>
          <p:cNvSpPr/>
          <p:nvPr/>
        </p:nvSpPr>
        <p:spPr>
          <a:xfrm rot="5400000">
            <a:off x="8679781" y="473036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0" name="Google Shape;520;p10"/>
          <p:cNvGrpSpPr/>
          <p:nvPr/>
        </p:nvGrpSpPr>
        <p:grpSpPr>
          <a:xfrm>
            <a:off x="95129" y="1074606"/>
            <a:ext cx="161127" cy="262714"/>
            <a:chOff x="8814523" y="4301099"/>
            <a:chExt cx="181204" cy="295450"/>
          </a:xfrm>
        </p:grpSpPr>
        <p:sp>
          <p:nvSpPr>
            <p:cNvPr id="521" name="Google Shape;521;p10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0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0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0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0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0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7" name="Google Shape;527;p10"/>
          <p:cNvSpPr/>
          <p:nvPr/>
        </p:nvSpPr>
        <p:spPr>
          <a:xfrm flipH="1">
            <a:off x="119034" y="1527124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8" name="Google Shape;528;p10"/>
          <p:cNvGrpSpPr/>
          <p:nvPr/>
        </p:nvGrpSpPr>
        <p:grpSpPr>
          <a:xfrm>
            <a:off x="7464592" y="3652706"/>
            <a:ext cx="161127" cy="262714"/>
            <a:chOff x="8814523" y="4301099"/>
            <a:chExt cx="181204" cy="295450"/>
          </a:xfrm>
        </p:grpSpPr>
        <p:sp>
          <p:nvSpPr>
            <p:cNvPr id="529" name="Google Shape;529;p10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0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0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0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0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0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lvl="1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lvl="2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lvl="3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lvl="4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lvl="5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lvl="6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lvl="7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lvl="8" indent="-355600" algn="ctr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2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5" name="Google Shape;2265;p5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266" name="Google Shape;2266;p5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2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" name="Google Shape;2271;p59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2272" name="Google Shape;2272;p59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ustomXml" Target="../ink/ink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TheMightyPengu/Android-Game-Maz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8" name="Google Shape;2278;p61"/>
          <p:cNvSpPr txBox="1">
            <a:spLocks noGrp="1"/>
          </p:cNvSpPr>
          <p:nvPr>
            <p:ph type="ctrTitle"/>
          </p:nvPr>
        </p:nvSpPr>
        <p:spPr>
          <a:xfrm>
            <a:off x="1098062" y="822992"/>
            <a:ext cx="6947874" cy="1902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/>
              <a:t>The</a:t>
            </a:r>
            <a:br>
              <a:rPr lang="en"/>
            </a:br>
            <a:r>
              <a:rPr lang="en" err="1"/>
              <a:t>L</a:t>
            </a:r>
            <a:r>
              <a:rPr lang="en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app</a:t>
            </a:r>
            <a:r>
              <a:rPr lang="en" err="1"/>
              <a:t>BYRINTH</a:t>
            </a:r>
            <a:endParaRPr lang="en-US" err="1"/>
          </a:p>
        </p:txBody>
      </p:sp>
      <p:sp>
        <p:nvSpPr>
          <p:cNvPr id="2279" name="Google Shape;2279;p61"/>
          <p:cNvSpPr txBox="1">
            <a:spLocks noGrp="1"/>
          </p:cNvSpPr>
          <p:nvPr>
            <p:ph type="subTitle" idx="1"/>
          </p:nvPr>
        </p:nvSpPr>
        <p:spPr>
          <a:xfrm>
            <a:off x="2839144" y="3520392"/>
            <a:ext cx="5911200" cy="5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 err="1">
                <a:latin typeface="Arial"/>
              </a:rPr>
              <a:t>Ιω</a:t>
            </a:r>
            <a:r>
              <a:rPr lang="en" dirty="0">
                <a:latin typeface="Arial"/>
              </a:rPr>
              <a:t>α</a:t>
            </a:r>
            <a:r>
              <a:rPr lang="en" err="1">
                <a:latin typeface="Arial"/>
              </a:rPr>
              <a:t>κειμίδης</a:t>
            </a:r>
            <a:r>
              <a:rPr lang="en" dirty="0">
                <a:latin typeface="Arial"/>
              </a:rPr>
              <a:t> </a:t>
            </a:r>
            <a:r>
              <a:rPr lang="en" err="1">
                <a:latin typeface="Arial"/>
              </a:rPr>
              <a:t>Νικόλ</a:t>
            </a:r>
            <a:r>
              <a:rPr lang="en" dirty="0">
                <a:latin typeface="Arial"/>
              </a:rPr>
              <a:t>ας</a:t>
            </a:r>
            <a:r>
              <a:rPr lang="en" dirty="0"/>
              <a:t> 185351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E74BEB2-B660-0744-96C3-48F2AA4C4854}"/>
                  </a:ext>
                </a:extLst>
              </p14:cNvPr>
              <p14:cNvContentPartPr/>
              <p14:nvPr/>
            </p14:nvContentPartPr>
            <p14:xfrm>
              <a:off x="3482162" y="943639"/>
              <a:ext cx="6645" cy="6645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E74BEB2-B660-0744-96C3-48F2AA4C485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9912" y="611389"/>
                <a:ext cx="664500" cy="664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DF63491-DA17-6CE9-075C-B0FA7CDC10AD}"/>
                  </a:ext>
                </a:extLst>
              </p14:cNvPr>
              <p14:cNvContentPartPr/>
              <p14:nvPr/>
            </p14:nvContentPartPr>
            <p14:xfrm>
              <a:off x="2272708" y="3309383"/>
              <a:ext cx="6645" cy="6645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DF63491-DA17-6CE9-075C-B0FA7CDC10A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40458" y="2977133"/>
                <a:ext cx="664500" cy="6645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608;p79">
            <a:extLst>
              <a:ext uri="{FF2B5EF4-FFF2-40B4-BE49-F238E27FC236}">
                <a16:creationId xmlns:a16="http://schemas.microsoft.com/office/drawing/2014/main" id="{9CEAD36D-073C-ADA7-1120-F246FDC04A74}"/>
              </a:ext>
            </a:extLst>
          </p:cNvPr>
          <p:cNvSpPr/>
          <p:nvPr/>
        </p:nvSpPr>
        <p:spPr>
          <a:xfrm>
            <a:off x="3354795" y="2165844"/>
            <a:ext cx="489244" cy="3972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1800" dirty="0">
              <a:solidFill>
                <a:schemeClr val="dk2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cxnSp>
        <p:nvCxnSpPr>
          <p:cNvPr id="2830" name="Google Shape;2830;p89"/>
          <p:cNvCxnSpPr>
            <a:stCxn id="2831" idx="2"/>
            <a:endCxn id="2832" idx="2"/>
          </p:cNvCxnSpPr>
          <p:nvPr/>
        </p:nvCxnSpPr>
        <p:spPr>
          <a:xfrm rot="5400000">
            <a:off x="4573290" y="1089476"/>
            <a:ext cx="600" cy="5952900"/>
          </a:xfrm>
          <a:prstGeom prst="bentConnector3">
            <a:avLst>
              <a:gd name="adj1" fmla="val 83220608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3" name="Google Shape;2833;p89"/>
          <p:cNvSpPr/>
          <p:nvPr/>
        </p:nvSpPr>
        <p:spPr>
          <a:xfrm rot="5400000" flipH="1">
            <a:off x="4467306" y="4484926"/>
            <a:ext cx="209323" cy="169170"/>
          </a:xfrm>
          <a:custGeom>
            <a:avLst/>
            <a:gdLst/>
            <a:ahLst/>
            <a:cxnLst/>
            <a:rect l="l" t="t" r="r" b="b"/>
            <a:pathLst>
              <a:path w="5836" h="5068" extrusionOk="0">
                <a:moveTo>
                  <a:pt x="5836" y="1"/>
                </a:moveTo>
                <a:lnTo>
                  <a:pt x="0" y="40"/>
                </a:lnTo>
                <a:lnTo>
                  <a:pt x="2958" y="5067"/>
                </a:lnTo>
                <a:lnTo>
                  <a:pt x="583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4" name="Google Shape;2834;p89"/>
          <p:cNvSpPr/>
          <p:nvPr/>
        </p:nvSpPr>
        <p:spPr>
          <a:xfrm>
            <a:off x="5392528" y="3278769"/>
            <a:ext cx="34647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5" name="Google Shape;2835;p89"/>
          <p:cNvSpPr/>
          <p:nvPr/>
        </p:nvSpPr>
        <p:spPr>
          <a:xfrm>
            <a:off x="3427178" y="3278769"/>
            <a:ext cx="34647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6" name="Google Shape;2836;p89"/>
          <p:cNvSpPr/>
          <p:nvPr/>
        </p:nvSpPr>
        <p:spPr>
          <a:xfrm>
            <a:off x="1461828" y="3278769"/>
            <a:ext cx="34647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7" name="Google Shape;2837;p89"/>
          <p:cNvSpPr/>
          <p:nvPr/>
        </p:nvSpPr>
        <p:spPr>
          <a:xfrm>
            <a:off x="7388553" y="3278769"/>
            <a:ext cx="34647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8" name="Google Shape;2838;p89"/>
          <p:cNvSpPr txBox="1"/>
          <p:nvPr/>
        </p:nvSpPr>
        <p:spPr>
          <a:xfrm rot="2976">
            <a:off x="5392502" y="3278912"/>
            <a:ext cx="3465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3</a:t>
            </a:r>
            <a:endParaRPr sz="3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2839" name="Google Shape;2839;p89"/>
          <p:cNvSpPr txBox="1"/>
          <p:nvPr/>
        </p:nvSpPr>
        <p:spPr>
          <a:xfrm rot="2976">
            <a:off x="3427152" y="3278912"/>
            <a:ext cx="3465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2</a:t>
            </a:r>
            <a:endParaRPr sz="3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2840" name="Google Shape;2840;p89"/>
          <p:cNvSpPr txBox="1"/>
          <p:nvPr/>
        </p:nvSpPr>
        <p:spPr>
          <a:xfrm rot="2976">
            <a:off x="1461802" y="3278912"/>
            <a:ext cx="3465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1</a:t>
            </a:r>
            <a:endParaRPr sz="3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2841" name="Google Shape;2841;p89"/>
          <p:cNvSpPr txBox="1"/>
          <p:nvPr/>
        </p:nvSpPr>
        <p:spPr>
          <a:xfrm rot="2976">
            <a:off x="7388527" y="3278912"/>
            <a:ext cx="3465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4</a:t>
            </a:r>
            <a:endParaRPr sz="3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cxnSp>
        <p:nvCxnSpPr>
          <p:cNvPr id="2842" name="Google Shape;2842;p89"/>
          <p:cNvCxnSpPr>
            <a:stCxn id="2832" idx="0"/>
          </p:cNvCxnSpPr>
          <p:nvPr/>
        </p:nvCxnSpPr>
        <p:spPr>
          <a:xfrm rot="-5400000" flipH="1">
            <a:off x="1790840" y="1852252"/>
            <a:ext cx="726900" cy="1114200"/>
          </a:xfrm>
          <a:prstGeom prst="bentConnector4">
            <a:avLst>
              <a:gd name="adj1" fmla="val -32759"/>
              <a:gd name="adj2" fmla="val 89593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1" name="Google Shape;2831;p89"/>
          <p:cNvSpPr/>
          <p:nvPr/>
        </p:nvSpPr>
        <p:spPr>
          <a:xfrm>
            <a:off x="6667740" y="2045902"/>
            <a:ext cx="1764600" cy="2019725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3" name="Google Shape;2843;p89"/>
          <p:cNvSpPr/>
          <p:nvPr/>
        </p:nvSpPr>
        <p:spPr>
          <a:xfrm>
            <a:off x="4683456" y="2045902"/>
            <a:ext cx="1764600" cy="2019725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4" name="Google Shape;2844;p89"/>
          <p:cNvSpPr/>
          <p:nvPr/>
        </p:nvSpPr>
        <p:spPr>
          <a:xfrm>
            <a:off x="2699173" y="2045902"/>
            <a:ext cx="1764600" cy="2019725"/>
          </a:xfrm>
          <a:prstGeom prst="rect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2" name="Google Shape;2832;p89"/>
          <p:cNvSpPr/>
          <p:nvPr/>
        </p:nvSpPr>
        <p:spPr>
          <a:xfrm>
            <a:off x="714890" y="2045902"/>
            <a:ext cx="1764600" cy="2019725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5" name="Google Shape;2845;p89"/>
          <p:cNvSpPr/>
          <p:nvPr/>
        </p:nvSpPr>
        <p:spPr>
          <a:xfrm rot="-5400000">
            <a:off x="5934518" y="1726201"/>
            <a:ext cx="209323" cy="169170"/>
          </a:xfrm>
          <a:custGeom>
            <a:avLst/>
            <a:gdLst/>
            <a:ahLst/>
            <a:cxnLst/>
            <a:rect l="l" t="t" r="r" b="b"/>
            <a:pathLst>
              <a:path w="5836" h="5068" extrusionOk="0">
                <a:moveTo>
                  <a:pt x="5836" y="1"/>
                </a:moveTo>
                <a:lnTo>
                  <a:pt x="0" y="40"/>
                </a:lnTo>
                <a:lnTo>
                  <a:pt x="2958" y="5067"/>
                </a:lnTo>
                <a:lnTo>
                  <a:pt x="5836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6" name="Google Shape;2846;p89"/>
          <p:cNvSpPr/>
          <p:nvPr/>
        </p:nvSpPr>
        <p:spPr>
          <a:xfrm rot="-5400000">
            <a:off x="3962819" y="1726201"/>
            <a:ext cx="209323" cy="169170"/>
          </a:xfrm>
          <a:custGeom>
            <a:avLst/>
            <a:gdLst/>
            <a:ahLst/>
            <a:cxnLst/>
            <a:rect l="l" t="t" r="r" b="b"/>
            <a:pathLst>
              <a:path w="5836" h="5068" extrusionOk="0">
                <a:moveTo>
                  <a:pt x="5836" y="1"/>
                </a:moveTo>
                <a:lnTo>
                  <a:pt x="0" y="40"/>
                </a:lnTo>
                <a:lnTo>
                  <a:pt x="2958" y="5067"/>
                </a:lnTo>
                <a:lnTo>
                  <a:pt x="5836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7" name="Google Shape;2847;p89"/>
          <p:cNvSpPr/>
          <p:nvPr/>
        </p:nvSpPr>
        <p:spPr>
          <a:xfrm rot="-5400000">
            <a:off x="1991127" y="1726201"/>
            <a:ext cx="209323" cy="169170"/>
          </a:xfrm>
          <a:custGeom>
            <a:avLst/>
            <a:gdLst/>
            <a:ahLst/>
            <a:cxnLst/>
            <a:rect l="l" t="t" r="r" b="b"/>
            <a:pathLst>
              <a:path w="5836" h="5068" extrusionOk="0">
                <a:moveTo>
                  <a:pt x="5836" y="1"/>
                </a:moveTo>
                <a:lnTo>
                  <a:pt x="0" y="40"/>
                </a:lnTo>
                <a:lnTo>
                  <a:pt x="2958" y="5067"/>
                </a:lnTo>
                <a:lnTo>
                  <a:pt x="58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8" name="Google Shape;2848;p89"/>
          <p:cNvSpPr txBox="1">
            <a:spLocks noGrp="1"/>
          </p:cNvSpPr>
          <p:nvPr>
            <p:ph type="title"/>
          </p:nvPr>
        </p:nvSpPr>
        <p:spPr>
          <a:xfrm>
            <a:off x="713225" y="43982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4000" dirty="0"/>
              <a:t>Accessibility Features</a:t>
            </a:r>
            <a:endParaRPr lang="en-US" sz="4000"/>
          </a:p>
        </p:txBody>
      </p:sp>
      <p:sp>
        <p:nvSpPr>
          <p:cNvPr id="2878" name="Google Shape;2878;p89"/>
          <p:cNvSpPr txBox="1"/>
          <p:nvPr/>
        </p:nvSpPr>
        <p:spPr>
          <a:xfrm>
            <a:off x="4871917" y="2644300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80000"/>
              </a:lnSpc>
              <a:spcAft>
                <a:spcPts val="1600"/>
              </a:spcAft>
            </a:pP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Έντον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α 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χρώμ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ατα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880" name="Google Shape;2880;p89"/>
          <p:cNvSpPr txBox="1"/>
          <p:nvPr/>
        </p:nvSpPr>
        <p:spPr>
          <a:xfrm>
            <a:off x="6814779" y="2644300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80000"/>
              </a:lnSpc>
              <a:spcAft>
                <a:spcPts val="1600"/>
              </a:spcAft>
            </a:pP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Αυτόμ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α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τη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 ανα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νέωση</a:t>
            </a:r>
            <a:endParaRPr lang="en-US" dirty="0" err="1">
              <a:solidFill>
                <a:schemeClr val="lt1"/>
              </a:solidFill>
            </a:endParaRPr>
          </a:p>
        </p:txBody>
      </p:sp>
      <p:sp>
        <p:nvSpPr>
          <p:cNvPr id="2881" name="Google Shape;2881;p89"/>
          <p:cNvSpPr txBox="1"/>
          <p:nvPr/>
        </p:nvSpPr>
        <p:spPr>
          <a:xfrm>
            <a:off x="885504" y="2644300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80000"/>
              </a:lnSpc>
              <a:spcAft>
                <a:spcPts val="1600"/>
              </a:spcAft>
            </a:pP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Ηχητικές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 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οδηγίες</a:t>
            </a:r>
            <a:endParaRPr lang="en-US" dirty="0" err="1">
              <a:solidFill>
                <a:schemeClr val="lt1"/>
              </a:solidFill>
            </a:endParaRPr>
          </a:p>
        </p:txBody>
      </p:sp>
      <p:sp>
        <p:nvSpPr>
          <p:cNvPr id="2882" name="Google Shape;2882;p89"/>
          <p:cNvSpPr txBox="1"/>
          <p:nvPr/>
        </p:nvSpPr>
        <p:spPr>
          <a:xfrm>
            <a:off x="2822729" y="2644300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80000"/>
              </a:lnSpc>
              <a:spcAft>
                <a:spcPts val="1600"/>
              </a:spcAft>
            </a:pP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Δονήσεις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 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σε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 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λάθος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 β</a:t>
            </a:r>
            <a:r>
              <a:rPr lang="en" sz="1600" dirty="0" err="1">
                <a:solidFill>
                  <a:schemeClr val="lt1"/>
                </a:solidFill>
                <a:sym typeface="Darker Grotesque Medium"/>
              </a:rPr>
              <a:t>ήμ</a:t>
            </a:r>
            <a:r>
              <a:rPr lang="en" sz="1600" dirty="0">
                <a:solidFill>
                  <a:schemeClr val="lt1"/>
                </a:solidFill>
                <a:sym typeface="Darker Grotesque Medium"/>
              </a:rPr>
              <a:t>ατα</a:t>
            </a:r>
            <a:endParaRPr lang="en" sz="1600" dirty="0">
              <a:solidFill>
                <a:schemeClr val="lt1"/>
              </a:solidFill>
            </a:endParaRPr>
          </a:p>
        </p:txBody>
      </p:sp>
      <p:cxnSp>
        <p:nvCxnSpPr>
          <p:cNvPr id="2883" name="Google Shape;2883;p89"/>
          <p:cNvCxnSpPr/>
          <p:nvPr/>
        </p:nvCxnSpPr>
        <p:spPr>
          <a:xfrm rot="16200000" flipH="1">
            <a:off x="3790536" y="1802753"/>
            <a:ext cx="643500" cy="1114200"/>
          </a:xfrm>
          <a:prstGeom prst="bentConnector4">
            <a:avLst>
              <a:gd name="adj1" fmla="val -37005"/>
              <a:gd name="adj2" fmla="val 89593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4" name="Google Shape;2884;p89"/>
          <p:cNvCxnSpPr/>
          <p:nvPr/>
        </p:nvCxnSpPr>
        <p:spPr>
          <a:xfrm rot="-5400000" flipH="1">
            <a:off x="5794377" y="1802753"/>
            <a:ext cx="643500" cy="1114200"/>
          </a:xfrm>
          <a:prstGeom prst="bentConnector4">
            <a:avLst>
              <a:gd name="adj1" fmla="val -37005"/>
              <a:gd name="adj2" fmla="val 89593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5" name="Google Shape;2885;p89"/>
          <p:cNvSpPr/>
          <p:nvPr/>
        </p:nvSpPr>
        <p:spPr>
          <a:xfrm rot="10800000" flipH="1">
            <a:off x="705265" y="4065524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6" name="Google Shape;2886;p89"/>
          <p:cNvSpPr/>
          <p:nvPr/>
        </p:nvSpPr>
        <p:spPr>
          <a:xfrm rot="10800000" flipH="1">
            <a:off x="2688777" y="4065524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7" name="Google Shape;2887;p89"/>
          <p:cNvSpPr/>
          <p:nvPr/>
        </p:nvSpPr>
        <p:spPr>
          <a:xfrm rot="10800000" flipH="1">
            <a:off x="4672302" y="4065524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8" name="Google Shape;2888;p89"/>
          <p:cNvSpPr/>
          <p:nvPr/>
        </p:nvSpPr>
        <p:spPr>
          <a:xfrm rot="10800000" flipH="1">
            <a:off x="6655827" y="4065524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091ADA-01E1-3F76-C987-CD6C63BB2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80" y="2166825"/>
            <a:ext cx="437709" cy="411127"/>
          </a:xfrm>
          <a:prstGeom prst="rect">
            <a:avLst/>
          </a:prstGeom>
        </p:spPr>
      </p:pic>
      <p:sp>
        <p:nvSpPr>
          <p:cNvPr id="7" name="Google Shape;2609;p79">
            <a:extLst>
              <a:ext uri="{FF2B5EF4-FFF2-40B4-BE49-F238E27FC236}">
                <a16:creationId xmlns:a16="http://schemas.microsoft.com/office/drawing/2014/main" id="{810FF3F6-20F3-FCB7-ADA5-7C4D4A4FF8A0}"/>
              </a:ext>
            </a:extLst>
          </p:cNvPr>
          <p:cNvSpPr/>
          <p:nvPr/>
        </p:nvSpPr>
        <p:spPr>
          <a:xfrm>
            <a:off x="1387771" y="2168280"/>
            <a:ext cx="495889" cy="410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1800" dirty="0">
              <a:solidFill>
                <a:schemeClr val="dk2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11" name="Google Shape;2606;p79">
            <a:extLst>
              <a:ext uri="{FF2B5EF4-FFF2-40B4-BE49-F238E27FC236}">
                <a16:creationId xmlns:a16="http://schemas.microsoft.com/office/drawing/2014/main" id="{3630AF9D-CDAD-9CD8-4BF9-27B36FD14CF9}"/>
              </a:ext>
            </a:extLst>
          </p:cNvPr>
          <p:cNvSpPr/>
          <p:nvPr/>
        </p:nvSpPr>
        <p:spPr>
          <a:xfrm>
            <a:off x="7320947" y="2135054"/>
            <a:ext cx="489244" cy="4437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1800" dirty="0">
              <a:solidFill>
                <a:schemeClr val="dk2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15" name="Google Shape;2607;p79">
            <a:extLst>
              <a:ext uri="{FF2B5EF4-FFF2-40B4-BE49-F238E27FC236}">
                <a16:creationId xmlns:a16="http://schemas.microsoft.com/office/drawing/2014/main" id="{33B7FF82-D79B-CF5E-C8CC-0C33D4EEC08D}"/>
              </a:ext>
            </a:extLst>
          </p:cNvPr>
          <p:cNvSpPr/>
          <p:nvPr/>
        </p:nvSpPr>
        <p:spPr>
          <a:xfrm>
            <a:off x="5320697" y="2174628"/>
            <a:ext cx="502534" cy="4570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1800" dirty="0">
              <a:solidFill>
                <a:schemeClr val="dk2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8F30772-6062-DAC5-7AA9-2F4722173F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257" y="2166826"/>
            <a:ext cx="450999" cy="4509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BB14B4A-BCC3-9CB8-AB2F-6284DB106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240" y="2200052"/>
            <a:ext cx="417773" cy="4310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3871D8-1C3F-763B-1527-9DE1DB8D73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0263" y="2120309"/>
            <a:ext cx="457644" cy="4775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6" name="Google Shape;3666;p107"/>
          <p:cNvSpPr txBox="1">
            <a:spLocks noGrp="1"/>
          </p:cNvSpPr>
          <p:nvPr>
            <p:ph type="title"/>
          </p:nvPr>
        </p:nvSpPr>
        <p:spPr>
          <a:xfrm flipH="1">
            <a:off x="603760" y="1134686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/>
              <a:t>03</a:t>
            </a:r>
            <a:endParaRPr lang="en-US" sz="7200"/>
          </a:p>
        </p:txBody>
      </p:sp>
      <p:sp>
        <p:nvSpPr>
          <p:cNvPr id="3667" name="Google Shape;3667;p107"/>
          <p:cNvSpPr txBox="1">
            <a:spLocks noGrp="1"/>
          </p:cNvSpPr>
          <p:nvPr>
            <p:ph type="subTitle" idx="1"/>
          </p:nvPr>
        </p:nvSpPr>
        <p:spPr>
          <a:xfrm flipH="1">
            <a:off x="424532" y="2445264"/>
            <a:ext cx="5339357" cy="15718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spcAft>
                <a:spcPts val="1600"/>
              </a:spcAft>
            </a:pPr>
            <a:r>
              <a:rPr lang="en" sz="2400" dirty="0"/>
              <a:t>ΣΤΑΤΙΣΤΙΚΑ </a:t>
            </a:r>
            <a:r>
              <a:rPr lang="en" sz="2000" dirty="0"/>
              <a:t>και </a:t>
            </a:r>
            <a:r>
              <a:rPr lang="en" sz="2400" dirty="0"/>
              <a:t>ΑΠΑΝΤΗΣΕΙΣ</a:t>
            </a:r>
            <a:endParaRPr lang="en-US" sz="2400" dirty="0"/>
          </a:p>
        </p:txBody>
      </p:sp>
      <p:pic>
        <p:nvPicPr>
          <p:cNvPr id="3" name="Picture 2" descr="A magnifying glass on a paper&#10;&#10;Description automatically generated">
            <a:extLst>
              <a:ext uri="{FF2B5EF4-FFF2-40B4-BE49-F238E27FC236}">
                <a16:creationId xmlns:a16="http://schemas.microsoft.com/office/drawing/2014/main" id="{733BFE99-FE8A-7FBF-A67A-6412A00C7F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4" b="9091"/>
          <a:stretch/>
        </p:blipFill>
        <p:spPr>
          <a:xfrm>
            <a:off x="6170871" y="1394296"/>
            <a:ext cx="2729916" cy="27739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1" name="Google Shape;2961;p9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dirty="0" err="1">
                <a:latin typeface="Arial"/>
              </a:rPr>
              <a:t>Ποιοι</a:t>
            </a:r>
            <a:r>
              <a:rPr lang="en" dirty="0">
                <a:latin typeface="Arial"/>
              </a:rPr>
              <a:t> απ</a:t>
            </a:r>
            <a:r>
              <a:rPr lang="en" dirty="0" err="1">
                <a:latin typeface="Arial"/>
              </a:rPr>
              <a:t>άντησ</a:t>
            </a:r>
            <a:r>
              <a:rPr lang="en" dirty="0">
                <a:latin typeface="Arial"/>
              </a:rPr>
              <a:t>αν </a:t>
            </a:r>
            <a:r>
              <a:rPr lang="en" dirty="0" err="1">
                <a:latin typeface="Arial"/>
              </a:rPr>
              <a:t>στο</a:t>
            </a:r>
            <a:r>
              <a:rPr lang="en" dirty="0">
                <a:latin typeface="Arial"/>
              </a:rPr>
              <a:t> </a:t>
            </a:r>
            <a:r>
              <a:rPr lang="en" dirty="0" err="1">
                <a:latin typeface="Arial"/>
              </a:rPr>
              <a:t>ερωτημ</a:t>
            </a:r>
            <a:r>
              <a:rPr lang="en" dirty="0">
                <a:latin typeface="Arial"/>
              </a:rPr>
              <a:t>α</a:t>
            </a:r>
            <a:r>
              <a:rPr lang="en" dirty="0" err="1">
                <a:latin typeface="Arial"/>
              </a:rPr>
              <a:t>τολόγιο</a:t>
            </a:r>
            <a:endParaRPr lang="en" dirty="0">
              <a:latin typeface="Arial"/>
            </a:endParaRPr>
          </a:p>
        </p:txBody>
      </p:sp>
      <p:sp>
        <p:nvSpPr>
          <p:cNvPr id="2966" name="Google Shape;2966;p91"/>
          <p:cNvSpPr txBox="1"/>
          <p:nvPr/>
        </p:nvSpPr>
        <p:spPr>
          <a:xfrm>
            <a:off x="6346163" y="3431560"/>
            <a:ext cx="1361100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dirty="0" err="1">
                <a:solidFill>
                  <a:schemeClr val="lt1"/>
                </a:solidFill>
                <a:sym typeface="Libre Franklin ExtraBold"/>
              </a:rPr>
              <a:t>Κοντινοί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 </a:t>
            </a:r>
            <a:r>
              <a:rPr lang="en" sz="1800" dirty="0" err="1">
                <a:solidFill>
                  <a:schemeClr val="lt1"/>
                </a:solidFill>
                <a:sym typeface="Libre Franklin ExtraBold"/>
              </a:rPr>
              <a:t>φίλοι</a:t>
            </a:r>
            <a:endParaRPr lang="en-US" dirty="0" err="1">
              <a:solidFill>
                <a:schemeClr val="lt1"/>
              </a:solidFill>
            </a:endParaRPr>
          </a:p>
        </p:txBody>
      </p:sp>
      <p:sp>
        <p:nvSpPr>
          <p:cNvPr id="2967" name="Google Shape;2967;p91"/>
          <p:cNvSpPr txBox="1"/>
          <p:nvPr/>
        </p:nvSpPr>
        <p:spPr>
          <a:xfrm>
            <a:off x="6346163" y="1865108"/>
            <a:ext cx="1361100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 err="1">
                <a:solidFill>
                  <a:schemeClr val="lt1"/>
                </a:solidFill>
              </a:rPr>
              <a:t>Οικογένει</a:t>
            </a:r>
            <a:r>
              <a:rPr lang="en" sz="1800" dirty="0">
                <a:solidFill>
                  <a:schemeClr val="lt1"/>
                </a:solidFill>
              </a:rPr>
              <a:t>α</a:t>
            </a:r>
            <a:endParaRPr lang="en-US" dirty="0"/>
          </a:p>
        </p:txBody>
      </p:sp>
      <p:sp>
        <p:nvSpPr>
          <p:cNvPr id="2968" name="Google Shape;2968;p91"/>
          <p:cNvSpPr txBox="1"/>
          <p:nvPr/>
        </p:nvSpPr>
        <p:spPr>
          <a:xfrm>
            <a:off x="1104471" y="3444836"/>
            <a:ext cx="1985762" cy="6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err="1">
                <a:solidFill>
                  <a:schemeClr val="lt1"/>
                </a:solidFill>
                <a:sym typeface="Libre Franklin ExtraBold"/>
              </a:rPr>
              <a:t>Συνάδελφοι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 από </a:t>
            </a:r>
            <a:r>
              <a:rPr lang="en" sz="1800" err="1">
                <a:solidFill>
                  <a:schemeClr val="lt1"/>
                </a:solidFill>
                <a:sym typeface="Libre Franklin ExtraBold"/>
              </a:rPr>
              <a:t>την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 </a:t>
            </a:r>
            <a:r>
              <a:rPr lang="en" sz="1800" err="1">
                <a:solidFill>
                  <a:schemeClr val="lt1"/>
                </a:solidFill>
                <a:sym typeface="Libre Franklin ExtraBold"/>
              </a:rPr>
              <a:t>δουλειά</a:t>
            </a:r>
            <a:endParaRPr lang="en" sz="1800">
              <a:solidFill>
                <a:schemeClr val="lt1"/>
              </a:solidFill>
            </a:endParaRPr>
          </a:p>
        </p:txBody>
      </p:sp>
      <p:sp>
        <p:nvSpPr>
          <p:cNvPr id="2969" name="Google Shape;2969;p91"/>
          <p:cNvSpPr txBox="1"/>
          <p:nvPr/>
        </p:nvSpPr>
        <p:spPr>
          <a:xfrm>
            <a:off x="1330412" y="1865108"/>
            <a:ext cx="1533879" cy="814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err="1">
                <a:solidFill>
                  <a:schemeClr val="lt1"/>
                </a:solidFill>
                <a:sym typeface="Libre Franklin ExtraBold"/>
              </a:rPr>
              <a:t>Συμφοιτητές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 από </a:t>
            </a:r>
            <a:r>
              <a:rPr lang="en" sz="1800" err="1">
                <a:solidFill>
                  <a:schemeClr val="lt1"/>
                </a:solidFill>
                <a:sym typeface="Libre Franklin ExtraBold"/>
              </a:rPr>
              <a:t>το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 </a:t>
            </a:r>
            <a:r>
              <a:rPr lang="en" sz="1800" err="1">
                <a:solidFill>
                  <a:schemeClr val="lt1"/>
                </a:solidFill>
                <a:sym typeface="Libre Franklin ExtraBold"/>
              </a:rPr>
              <a:t>τμήμ</a:t>
            </a:r>
            <a:r>
              <a:rPr lang="en" sz="1800" dirty="0">
                <a:solidFill>
                  <a:schemeClr val="lt1"/>
                </a:solidFill>
                <a:sym typeface="Libre Franklin ExtraBold"/>
              </a:rPr>
              <a:t>α </a:t>
            </a:r>
            <a:endParaRPr lang="en-US" dirty="0">
              <a:solidFill>
                <a:schemeClr val="lt1"/>
              </a:solidFill>
            </a:endParaRPr>
          </a:p>
        </p:txBody>
      </p:sp>
      <p:grpSp>
        <p:nvGrpSpPr>
          <p:cNvPr id="2970" name="Google Shape;2970;p91"/>
          <p:cNvGrpSpPr/>
          <p:nvPr/>
        </p:nvGrpSpPr>
        <p:grpSpPr>
          <a:xfrm>
            <a:off x="3233888" y="1569183"/>
            <a:ext cx="2676192" cy="2675939"/>
            <a:chOff x="4017325" y="2664475"/>
            <a:chExt cx="1103175" cy="1103025"/>
          </a:xfrm>
        </p:grpSpPr>
        <p:sp>
          <p:nvSpPr>
            <p:cNvPr id="2971" name="Google Shape;2971;p91"/>
            <p:cNvSpPr/>
            <p:nvPr/>
          </p:nvSpPr>
          <p:spPr>
            <a:xfrm>
              <a:off x="4381850" y="3038425"/>
              <a:ext cx="20725" cy="24950"/>
            </a:xfrm>
            <a:custGeom>
              <a:avLst/>
              <a:gdLst/>
              <a:ahLst/>
              <a:cxnLst/>
              <a:rect l="l" t="t" r="r" b="b"/>
              <a:pathLst>
                <a:path w="829" h="998" extrusionOk="0">
                  <a:moveTo>
                    <a:pt x="637" y="0"/>
                  </a:moveTo>
                  <a:cubicBezTo>
                    <a:pt x="425" y="255"/>
                    <a:pt x="213" y="552"/>
                    <a:pt x="0" y="849"/>
                  </a:cubicBezTo>
                  <a:lnTo>
                    <a:pt x="213" y="998"/>
                  </a:lnTo>
                  <a:cubicBezTo>
                    <a:pt x="425" y="701"/>
                    <a:pt x="637" y="425"/>
                    <a:pt x="828" y="149"/>
                  </a:cubicBezTo>
                  <a:lnTo>
                    <a:pt x="6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91"/>
            <p:cNvSpPr/>
            <p:nvPr/>
          </p:nvSpPr>
          <p:spPr>
            <a:xfrm>
              <a:off x="4345775" y="3092550"/>
              <a:ext cx="20700" cy="31325"/>
            </a:xfrm>
            <a:custGeom>
              <a:avLst/>
              <a:gdLst/>
              <a:ahLst/>
              <a:cxnLst/>
              <a:rect l="l" t="t" r="r" b="b"/>
              <a:pathLst>
                <a:path w="828" h="1253" extrusionOk="0">
                  <a:moveTo>
                    <a:pt x="616" y="0"/>
                  </a:moveTo>
                  <a:cubicBezTo>
                    <a:pt x="382" y="361"/>
                    <a:pt x="170" y="743"/>
                    <a:pt x="0" y="1125"/>
                  </a:cubicBezTo>
                  <a:lnTo>
                    <a:pt x="234" y="1253"/>
                  </a:lnTo>
                  <a:cubicBezTo>
                    <a:pt x="425" y="871"/>
                    <a:pt x="616" y="488"/>
                    <a:pt x="828" y="128"/>
                  </a:cubicBezTo>
                  <a:lnTo>
                    <a:pt x="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91"/>
            <p:cNvSpPr/>
            <p:nvPr/>
          </p:nvSpPr>
          <p:spPr>
            <a:xfrm>
              <a:off x="4307025" y="3021975"/>
              <a:ext cx="23375" cy="30275"/>
            </a:xfrm>
            <a:custGeom>
              <a:avLst/>
              <a:gdLst/>
              <a:ahLst/>
              <a:cxnLst/>
              <a:rect l="l" t="t" r="r" b="b"/>
              <a:pathLst>
                <a:path w="935" h="1211" extrusionOk="0">
                  <a:moveTo>
                    <a:pt x="701" y="0"/>
                  </a:moveTo>
                  <a:cubicBezTo>
                    <a:pt x="468" y="340"/>
                    <a:pt x="213" y="722"/>
                    <a:pt x="1" y="1083"/>
                  </a:cubicBezTo>
                  <a:lnTo>
                    <a:pt x="213" y="1210"/>
                  </a:lnTo>
                  <a:cubicBezTo>
                    <a:pt x="447" y="849"/>
                    <a:pt x="680" y="489"/>
                    <a:pt x="935" y="149"/>
                  </a:cubicBezTo>
                  <a:lnTo>
                    <a:pt x="7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91"/>
            <p:cNvSpPr/>
            <p:nvPr/>
          </p:nvSpPr>
          <p:spPr>
            <a:xfrm>
              <a:off x="4384500" y="3371650"/>
              <a:ext cx="18600" cy="21775"/>
            </a:xfrm>
            <a:custGeom>
              <a:avLst/>
              <a:gdLst/>
              <a:ahLst/>
              <a:cxnLst/>
              <a:rect l="l" t="t" r="r" b="b"/>
              <a:pathLst>
                <a:path w="744" h="871" extrusionOk="0">
                  <a:moveTo>
                    <a:pt x="213" y="0"/>
                  </a:moveTo>
                  <a:lnTo>
                    <a:pt x="1" y="149"/>
                  </a:lnTo>
                  <a:cubicBezTo>
                    <a:pt x="170" y="404"/>
                    <a:pt x="340" y="637"/>
                    <a:pt x="531" y="871"/>
                  </a:cubicBezTo>
                  <a:lnTo>
                    <a:pt x="743" y="701"/>
                  </a:lnTo>
                  <a:cubicBezTo>
                    <a:pt x="552" y="489"/>
                    <a:pt x="383" y="234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91"/>
            <p:cNvSpPr/>
            <p:nvPr/>
          </p:nvSpPr>
          <p:spPr>
            <a:xfrm>
              <a:off x="4263000" y="2969450"/>
              <a:ext cx="20700" cy="24950"/>
            </a:xfrm>
            <a:custGeom>
              <a:avLst/>
              <a:gdLst/>
              <a:ahLst/>
              <a:cxnLst/>
              <a:rect l="l" t="t" r="r" b="b"/>
              <a:pathLst>
                <a:path w="828" h="998" extrusionOk="0">
                  <a:moveTo>
                    <a:pt x="637" y="0"/>
                  </a:moveTo>
                  <a:cubicBezTo>
                    <a:pt x="425" y="255"/>
                    <a:pt x="212" y="552"/>
                    <a:pt x="0" y="849"/>
                  </a:cubicBezTo>
                  <a:lnTo>
                    <a:pt x="212" y="998"/>
                  </a:lnTo>
                  <a:cubicBezTo>
                    <a:pt x="425" y="722"/>
                    <a:pt x="637" y="425"/>
                    <a:pt x="828" y="149"/>
                  </a:cubicBezTo>
                  <a:lnTo>
                    <a:pt x="6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91"/>
            <p:cNvSpPr/>
            <p:nvPr/>
          </p:nvSpPr>
          <p:spPr>
            <a:xfrm>
              <a:off x="4568625" y="2836800"/>
              <a:ext cx="68475" cy="11150"/>
            </a:xfrm>
            <a:custGeom>
              <a:avLst/>
              <a:gdLst/>
              <a:ahLst/>
              <a:cxnLst/>
              <a:rect l="l" t="t" r="r" b="b"/>
              <a:pathLst>
                <a:path w="2739" h="446" extrusionOk="0">
                  <a:moveTo>
                    <a:pt x="1" y="0"/>
                  </a:moveTo>
                  <a:lnTo>
                    <a:pt x="1" y="255"/>
                  </a:lnTo>
                  <a:cubicBezTo>
                    <a:pt x="913" y="255"/>
                    <a:pt x="1805" y="318"/>
                    <a:pt x="2696" y="446"/>
                  </a:cubicBezTo>
                  <a:lnTo>
                    <a:pt x="2738" y="191"/>
                  </a:lnTo>
                  <a:cubicBezTo>
                    <a:pt x="1826" y="64"/>
                    <a:pt x="913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91"/>
            <p:cNvSpPr/>
            <p:nvPr/>
          </p:nvSpPr>
          <p:spPr>
            <a:xfrm>
              <a:off x="4388750" y="3177450"/>
              <a:ext cx="11700" cy="15400"/>
            </a:xfrm>
            <a:custGeom>
              <a:avLst/>
              <a:gdLst/>
              <a:ahLst/>
              <a:cxnLst/>
              <a:rect l="l" t="t" r="r" b="b"/>
              <a:pathLst>
                <a:path w="468" h="616" extrusionOk="0">
                  <a:moveTo>
                    <a:pt x="234" y="0"/>
                  </a:moveTo>
                  <a:cubicBezTo>
                    <a:pt x="149" y="170"/>
                    <a:pt x="85" y="340"/>
                    <a:pt x="0" y="531"/>
                  </a:cubicBezTo>
                  <a:lnTo>
                    <a:pt x="255" y="616"/>
                  </a:lnTo>
                  <a:cubicBezTo>
                    <a:pt x="319" y="446"/>
                    <a:pt x="404" y="276"/>
                    <a:pt x="467" y="106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91"/>
            <p:cNvSpPr/>
            <p:nvPr/>
          </p:nvSpPr>
          <p:spPr>
            <a:xfrm>
              <a:off x="4424825" y="3090425"/>
              <a:ext cx="24425" cy="31850"/>
            </a:xfrm>
            <a:custGeom>
              <a:avLst/>
              <a:gdLst/>
              <a:ahLst/>
              <a:cxnLst/>
              <a:rect l="l" t="t" r="r" b="b"/>
              <a:pathLst>
                <a:path w="977" h="1274" extrusionOk="0">
                  <a:moveTo>
                    <a:pt x="744" y="0"/>
                  </a:moveTo>
                  <a:cubicBezTo>
                    <a:pt x="489" y="382"/>
                    <a:pt x="234" y="765"/>
                    <a:pt x="1" y="1147"/>
                  </a:cubicBezTo>
                  <a:lnTo>
                    <a:pt x="234" y="1274"/>
                  </a:lnTo>
                  <a:cubicBezTo>
                    <a:pt x="468" y="892"/>
                    <a:pt x="701" y="531"/>
                    <a:pt x="977" y="170"/>
                  </a:cubicBezTo>
                  <a:lnTo>
                    <a:pt x="7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91"/>
            <p:cNvSpPr/>
            <p:nvPr/>
          </p:nvSpPr>
          <p:spPr>
            <a:xfrm>
              <a:off x="4411575" y="3126500"/>
              <a:ext cx="14350" cy="19125"/>
            </a:xfrm>
            <a:custGeom>
              <a:avLst/>
              <a:gdLst/>
              <a:ahLst/>
              <a:cxnLst/>
              <a:rect l="l" t="t" r="r" b="b"/>
              <a:pathLst>
                <a:path w="574" h="765" extrusionOk="0">
                  <a:moveTo>
                    <a:pt x="361" y="1"/>
                  </a:moveTo>
                  <a:cubicBezTo>
                    <a:pt x="234" y="213"/>
                    <a:pt x="106" y="425"/>
                    <a:pt x="0" y="637"/>
                  </a:cubicBezTo>
                  <a:lnTo>
                    <a:pt x="234" y="765"/>
                  </a:lnTo>
                  <a:cubicBezTo>
                    <a:pt x="340" y="553"/>
                    <a:pt x="467" y="340"/>
                    <a:pt x="573" y="149"/>
                  </a:cubicBezTo>
                  <a:lnTo>
                    <a:pt x="3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91"/>
            <p:cNvSpPr/>
            <p:nvPr/>
          </p:nvSpPr>
          <p:spPr>
            <a:xfrm>
              <a:off x="4335150" y="3285700"/>
              <a:ext cx="20725" cy="33975"/>
            </a:xfrm>
            <a:custGeom>
              <a:avLst/>
              <a:gdLst/>
              <a:ahLst/>
              <a:cxnLst/>
              <a:rect l="l" t="t" r="r" b="b"/>
              <a:pathLst>
                <a:path w="829" h="1359" extrusionOk="0">
                  <a:moveTo>
                    <a:pt x="234" y="0"/>
                  </a:moveTo>
                  <a:lnTo>
                    <a:pt x="1" y="127"/>
                  </a:lnTo>
                  <a:cubicBezTo>
                    <a:pt x="171" y="552"/>
                    <a:pt x="383" y="955"/>
                    <a:pt x="595" y="1358"/>
                  </a:cubicBezTo>
                  <a:lnTo>
                    <a:pt x="828" y="1231"/>
                  </a:lnTo>
                  <a:cubicBezTo>
                    <a:pt x="616" y="849"/>
                    <a:pt x="425" y="425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91"/>
            <p:cNvSpPr/>
            <p:nvPr/>
          </p:nvSpPr>
          <p:spPr>
            <a:xfrm>
              <a:off x="4422700" y="3305325"/>
              <a:ext cx="8525" cy="8500"/>
            </a:xfrm>
            <a:custGeom>
              <a:avLst/>
              <a:gdLst/>
              <a:ahLst/>
              <a:cxnLst/>
              <a:rect l="l" t="t" r="r" b="b"/>
              <a:pathLst>
                <a:path w="341" h="340" extrusionOk="0">
                  <a:moveTo>
                    <a:pt x="213" y="0"/>
                  </a:moveTo>
                  <a:lnTo>
                    <a:pt x="1" y="128"/>
                  </a:lnTo>
                  <a:cubicBezTo>
                    <a:pt x="43" y="213"/>
                    <a:pt x="86" y="276"/>
                    <a:pt x="128" y="340"/>
                  </a:cubicBezTo>
                  <a:lnTo>
                    <a:pt x="340" y="213"/>
                  </a:lnTo>
                  <a:cubicBezTo>
                    <a:pt x="298" y="128"/>
                    <a:pt x="255" y="64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91"/>
            <p:cNvSpPr/>
            <p:nvPr/>
          </p:nvSpPr>
          <p:spPr>
            <a:xfrm>
              <a:off x="4568625" y="2905250"/>
              <a:ext cx="68475" cy="11150"/>
            </a:xfrm>
            <a:custGeom>
              <a:avLst/>
              <a:gdLst/>
              <a:ahLst/>
              <a:cxnLst/>
              <a:rect l="l" t="t" r="r" b="b"/>
              <a:pathLst>
                <a:path w="2739" h="446" extrusionOk="0">
                  <a:moveTo>
                    <a:pt x="1" y="0"/>
                  </a:moveTo>
                  <a:lnTo>
                    <a:pt x="1" y="276"/>
                  </a:lnTo>
                  <a:cubicBezTo>
                    <a:pt x="913" y="276"/>
                    <a:pt x="1805" y="340"/>
                    <a:pt x="2696" y="446"/>
                  </a:cubicBezTo>
                  <a:lnTo>
                    <a:pt x="2738" y="191"/>
                  </a:lnTo>
                  <a:cubicBezTo>
                    <a:pt x="1826" y="64"/>
                    <a:pt x="913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91"/>
            <p:cNvSpPr/>
            <p:nvPr/>
          </p:nvSpPr>
          <p:spPr>
            <a:xfrm>
              <a:off x="4443925" y="3337150"/>
              <a:ext cx="18600" cy="22325"/>
            </a:xfrm>
            <a:custGeom>
              <a:avLst/>
              <a:gdLst/>
              <a:ahLst/>
              <a:cxnLst/>
              <a:rect l="l" t="t" r="r" b="b"/>
              <a:pathLst>
                <a:path w="744" h="893" extrusionOk="0">
                  <a:moveTo>
                    <a:pt x="213" y="1"/>
                  </a:moveTo>
                  <a:lnTo>
                    <a:pt x="1" y="171"/>
                  </a:lnTo>
                  <a:cubicBezTo>
                    <a:pt x="171" y="404"/>
                    <a:pt x="340" y="659"/>
                    <a:pt x="531" y="892"/>
                  </a:cubicBezTo>
                  <a:lnTo>
                    <a:pt x="744" y="722"/>
                  </a:lnTo>
                  <a:cubicBezTo>
                    <a:pt x="553" y="489"/>
                    <a:pt x="383" y="256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91"/>
            <p:cNvSpPr/>
            <p:nvPr/>
          </p:nvSpPr>
          <p:spPr>
            <a:xfrm>
              <a:off x="4357975" y="3331325"/>
              <a:ext cx="11175" cy="11175"/>
            </a:xfrm>
            <a:custGeom>
              <a:avLst/>
              <a:gdLst/>
              <a:ahLst/>
              <a:cxnLst/>
              <a:rect l="l" t="t" r="r" b="b"/>
              <a:pathLst>
                <a:path w="447" h="447" extrusionOk="0">
                  <a:moveTo>
                    <a:pt x="234" y="0"/>
                  </a:moveTo>
                  <a:lnTo>
                    <a:pt x="0" y="128"/>
                  </a:lnTo>
                  <a:lnTo>
                    <a:pt x="191" y="446"/>
                  </a:lnTo>
                  <a:lnTo>
                    <a:pt x="446" y="31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91"/>
            <p:cNvSpPr/>
            <p:nvPr/>
          </p:nvSpPr>
          <p:spPr>
            <a:xfrm>
              <a:off x="4405200" y="3273475"/>
              <a:ext cx="5850" cy="3225"/>
            </a:xfrm>
            <a:custGeom>
              <a:avLst/>
              <a:gdLst/>
              <a:ahLst/>
              <a:cxnLst/>
              <a:rect l="l" t="t" r="r" b="b"/>
              <a:pathLst>
                <a:path w="234" h="129" extrusionOk="0">
                  <a:moveTo>
                    <a:pt x="213" y="1"/>
                  </a:moveTo>
                  <a:lnTo>
                    <a:pt x="106" y="43"/>
                  </a:lnTo>
                  <a:lnTo>
                    <a:pt x="0" y="128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91"/>
            <p:cNvSpPr/>
            <p:nvPr/>
          </p:nvSpPr>
          <p:spPr>
            <a:xfrm>
              <a:off x="4388750" y="3238475"/>
              <a:ext cx="12750" cy="18050"/>
            </a:xfrm>
            <a:custGeom>
              <a:avLst/>
              <a:gdLst/>
              <a:ahLst/>
              <a:cxnLst/>
              <a:rect l="l" t="t" r="r" b="b"/>
              <a:pathLst>
                <a:path w="510" h="722" extrusionOk="0">
                  <a:moveTo>
                    <a:pt x="255" y="0"/>
                  </a:moveTo>
                  <a:lnTo>
                    <a:pt x="0" y="106"/>
                  </a:lnTo>
                  <a:cubicBezTo>
                    <a:pt x="85" y="318"/>
                    <a:pt x="170" y="509"/>
                    <a:pt x="276" y="722"/>
                  </a:cubicBezTo>
                  <a:lnTo>
                    <a:pt x="510" y="616"/>
                  </a:lnTo>
                  <a:cubicBezTo>
                    <a:pt x="425" y="403"/>
                    <a:pt x="340" y="212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91"/>
            <p:cNvSpPr/>
            <p:nvPr/>
          </p:nvSpPr>
          <p:spPr>
            <a:xfrm>
              <a:off x="4409975" y="3283575"/>
              <a:ext cx="11175" cy="12750"/>
            </a:xfrm>
            <a:custGeom>
              <a:avLst/>
              <a:gdLst/>
              <a:ahLst/>
              <a:cxnLst/>
              <a:rect l="l" t="t" r="r" b="b"/>
              <a:pathLst>
                <a:path w="447" h="510" extrusionOk="0">
                  <a:moveTo>
                    <a:pt x="234" y="0"/>
                  </a:moveTo>
                  <a:lnTo>
                    <a:pt x="0" y="128"/>
                  </a:lnTo>
                  <a:cubicBezTo>
                    <a:pt x="64" y="234"/>
                    <a:pt x="149" y="382"/>
                    <a:pt x="213" y="510"/>
                  </a:cubicBezTo>
                  <a:lnTo>
                    <a:pt x="446" y="382"/>
                  </a:lnTo>
                  <a:cubicBezTo>
                    <a:pt x="382" y="255"/>
                    <a:pt x="298" y="128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91"/>
            <p:cNvSpPr/>
            <p:nvPr/>
          </p:nvSpPr>
          <p:spPr>
            <a:xfrm>
              <a:off x="4214175" y="3037350"/>
              <a:ext cx="26025" cy="44075"/>
            </a:xfrm>
            <a:custGeom>
              <a:avLst/>
              <a:gdLst/>
              <a:ahLst/>
              <a:cxnLst/>
              <a:rect l="l" t="t" r="r" b="b"/>
              <a:pathLst>
                <a:path w="1041" h="1763" extrusionOk="0">
                  <a:moveTo>
                    <a:pt x="807" y="1"/>
                  </a:moveTo>
                  <a:cubicBezTo>
                    <a:pt x="510" y="532"/>
                    <a:pt x="234" y="1105"/>
                    <a:pt x="1" y="1656"/>
                  </a:cubicBezTo>
                  <a:lnTo>
                    <a:pt x="255" y="1763"/>
                  </a:lnTo>
                  <a:cubicBezTo>
                    <a:pt x="489" y="1211"/>
                    <a:pt x="743" y="680"/>
                    <a:pt x="1041" y="128"/>
                  </a:cubicBezTo>
                  <a:lnTo>
                    <a:pt x="8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91"/>
            <p:cNvSpPr/>
            <p:nvPr/>
          </p:nvSpPr>
          <p:spPr>
            <a:xfrm>
              <a:off x="4239650" y="3023575"/>
              <a:ext cx="7975" cy="7975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06" y="0"/>
                  </a:moveTo>
                  <a:lnTo>
                    <a:pt x="0" y="191"/>
                  </a:lnTo>
                  <a:lnTo>
                    <a:pt x="234" y="319"/>
                  </a:lnTo>
                  <a:lnTo>
                    <a:pt x="319" y="14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91"/>
            <p:cNvSpPr/>
            <p:nvPr/>
          </p:nvSpPr>
          <p:spPr>
            <a:xfrm>
              <a:off x="4286350" y="3058050"/>
              <a:ext cx="20700" cy="31325"/>
            </a:xfrm>
            <a:custGeom>
              <a:avLst/>
              <a:gdLst/>
              <a:ahLst/>
              <a:cxnLst/>
              <a:rect l="l" t="t" r="r" b="b"/>
              <a:pathLst>
                <a:path w="828" h="1253" extrusionOk="0">
                  <a:moveTo>
                    <a:pt x="616" y="1"/>
                  </a:moveTo>
                  <a:cubicBezTo>
                    <a:pt x="382" y="362"/>
                    <a:pt x="170" y="765"/>
                    <a:pt x="0" y="1126"/>
                  </a:cubicBezTo>
                  <a:lnTo>
                    <a:pt x="234" y="1253"/>
                  </a:lnTo>
                  <a:cubicBezTo>
                    <a:pt x="403" y="871"/>
                    <a:pt x="616" y="510"/>
                    <a:pt x="828" y="128"/>
                  </a:cubicBezTo>
                  <a:lnTo>
                    <a:pt x="6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91"/>
            <p:cNvSpPr/>
            <p:nvPr/>
          </p:nvSpPr>
          <p:spPr>
            <a:xfrm>
              <a:off x="4722500" y="3146675"/>
              <a:ext cx="12225" cy="15400"/>
            </a:xfrm>
            <a:custGeom>
              <a:avLst/>
              <a:gdLst/>
              <a:ahLst/>
              <a:cxnLst/>
              <a:rect l="l" t="t" r="r" b="b"/>
              <a:pathLst>
                <a:path w="489" h="616" extrusionOk="0">
                  <a:moveTo>
                    <a:pt x="234" y="0"/>
                  </a:moveTo>
                  <a:lnTo>
                    <a:pt x="1" y="128"/>
                  </a:lnTo>
                  <a:cubicBezTo>
                    <a:pt x="86" y="297"/>
                    <a:pt x="170" y="467"/>
                    <a:pt x="255" y="616"/>
                  </a:cubicBezTo>
                  <a:lnTo>
                    <a:pt x="489" y="510"/>
                  </a:lnTo>
                  <a:cubicBezTo>
                    <a:pt x="404" y="340"/>
                    <a:pt x="319" y="17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91"/>
            <p:cNvSpPr/>
            <p:nvPr/>
          </p:nvSpPr>
          <p:spPr>
            <a:xfrm>
              <a:off x="4794125" y="3003925"/>
              <a:ext cx="18600" cy="21800"/>
            </a:xfrm>
            <a:custGeom>
              <a:avLst/>
              <a:gdLst/>
              <a:ahLst/>
              <a:cxnLst/>
              <a:rect l="l" t="t" r="r" b="b"/>
              <a:pathLst>
                <a:path w="744" h="872" extrusionOk="0">
                  <a:moveTo>
                    <a:pt x="213" y="1"/>
                  </a:moveTo>
                  <a:lnTo>
                    <a:pt x="1" y="171"/>
                  </a:lnTo>
                  <a:cubicBezTo>
                    <a:pt x="192" y="383"/>
                    <a:pt x="362" y="616"/>
                    <a:pt x="532" y="871"/>
                  </a:cubicBezTo>
                  <a:lnTo>
                    <a:pt x="744" y="722"/>
                  </a:lnTo>
                  <a:cubicBezTo>
                    <a:pt x="574" y="468"/>
                    <a:pt x="383" y="234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91"/>
            <p:cNvSpPr/>
            <p:nvPr/>
          </p:nvSpPr>
          <p:spPr>
            <a:xfrm>
              <a:off x="4853575" y="3436925"/>
              <a:ext cx="21250" cy="24950"/>
            </a:xfrm>
            <a:custGeom>
              <a:avLst/>
              <a:gdLst/>
              <a:ahLst/>
              <a:cxnLst/>
              <a:rect l="l" t="t" r="r" b="b"/>
              <a:pathLst>
                <a:path w="850" h="998" extrusionOk="0">
                  <a:moveTo>
                    <a:pt x="616" y="0"/>
                  </a:moveTo>
                  <a:cubicBezTo>
                    <a:pt x="425" y="297"/>
                    <a:pt x="212" y="573"/>
                    <a:pt x="0" y="849"/>
                  </a:cubicBezTo>
                  <a:lnTo>
                    <a:pt x="212" y="998"/>
                  </a:lnTo>
                  <a:cubicBezTo>
                    <a:pt x="425" y="722"/>
                    <a:pt x="637" y="446"/>
                    <a:pt x="849" y="149"/>
                  </a:cubicBezTo>
                  <a:lnTo>
                    <a:pt x="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91"/>
            <p:cNvSpPr/>
            <p:nvPr/>
          </p:nvSpPr>
          <p:spPr>
            <a:xfrm>
              <a:off x="4899200" y="3041075"/>
              <a:ext cx="22300" cy="36100"/>
            </a:xfrm>
            <a:custGeom>
              <a:avLst/>
              <a:gdLst/>
              <a:ahLst/>
              <a:cxnLst/>
              <a:rect l="l" t="t" r="r" b="b"/>
              <a:pathLst>
                <a:path w="892" h="1444" extrusionOk="0">
                  <a:moveTo>
                    <a:pt x="234" y="1"/>
                  </a:moveTo>
                  <a:lnTo>
                    <a:pt x="0" y="128"/>
                  </a:lnTo>
                  <a:cubicBezTo>
                    <a:pt x="234" y="552"/>
                    <a:pt x="446" y="998"/>
                    <a:pt x="658" y="1444"/>
                  </a:cubicBezTo>
                  <a:lnTo>
                    <a:pt x="892" y="1359"/>
                  </a:lnTo>
                  <a:cubicBezTo>
                    <a:pt x="701" y="892"/>
                    <a:pt x="467" y="425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91"/>
            <p:cNvSpPr/>
            <p:nvPr/>
          </p:nvSpPr>
          <p:spPr>
            <a:xfrm>
              <a:off x="4734700" y="3038425"/>
              <a:ext cx="18600" cy="21775"/>
            </a:xfrm>
            <a:custGeom>
              <a:avLst/>
              <a:gdLst/>
              <a:ahLst/>
              <a:cxnLst/>
              <a:rect l="l" t="t" r="r" b="b"/>
              <a:pathLst>
                <a:path w="744" h="871" extrusionOk="0">
                  <a:moveTo>
                    <a:pt x="213" y="0"/>
                  </a:moveTo>
                  <a:lnTo>
                    <a:pt x="1" y="149"/>
                  </a:lnTo>
                  <a:cubicBezTo>
                    <a:pt x="192" y="382"/>
                    <a:pt x="362" y="616"/>
                    <a:pt x="531" y="871"/>
                  </a:cubicBezTo>
                  <a:lnTo>
                    <a:pt x="744" y="722"/>
                  </a:lnTo>
                  <a:cubicBezTo>
                    <a:pt x="574" y="467"/>
                    <a:pt x="404" y="213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91"/>
            <p:cNvSpPr/>
            <p:nvPr/>
          </p:nvSpPr>
          <p:spPr>
            <a:xfrm>
              <a:off x="4841350" y="3078225"/>
              <a:ext cx="20725" cy="33450"/>
            </a:xfrm>
            <a:custGeom>
              <a:avLst/>
              <a:gdLst/>
              <a:ahLst/>
              <a:cxnLst/>
              <a:rect l="l" t="t" r="r" b="b"/>
              <a:pathLst>
                <a:path w="829" h="1338" extrusionOk="0">
                  <a:moveTo>
                    <a:pt x="234" y="0"/>
                  </a:moveTo>
                  <a:lnTo>
                    <a:pt x="1" y="128"/>
                  </a:lnTo>
                  <a:cubicBezTo>
                    <a:pt x="213" y="510"/>
                    <a:pt x="404" y="913"/>
                    <a:pt x="595" y="1337"/>
                  </a:cubicBezTo>
                  <a:lnTo>
                    <a:pt x="829" y="1231"/>
                  </a:lnTo>
                  <a:cubicBezTo>
                    <a:pt x="638" y="786"/>
                    <a:pt x="447" y="382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91"/>
            <p:cNvSpPr/>
            <p:nvPr/>
          </p:nvSpPr>
          <p:spPr>
            <a:xfrm>
              <a:off x="4884350" y="3407725"/>
              <a:ext cx="9575" cy="9050"/>
            </a:xfrm>
            <a:custGeom>
              <a:avLst/>
              <a:gdLst/>
              <a:ahLst/>
              <a:cxnLst/>
              <a:rect l="l" t="t" r="r" b="b"/>
              <a:pathLst>
                <a:path w="383" h="362" extrusionOk="0">
                  <a:moveTo>
                    <a:pt x="149" y="1"/>
                  </a:moveTo>
                  <a:cubicBezTo>
                    <a:pt x="106" y="86"/>
                    <a:pt x="64" y="149"/>
                    <a:pt x="0" y="234"/>
                  </a:cubicBezTo>
                  <a:lnTo>
                    <a:pt x="234" y="362"/>
                  </a:lnTo>
                  <a:lnTo>
                    <a:pt x="382" y="128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91"/>
            <p:cNvSpPr/>
            <p:nvPr/>
          </p:nvSpPr>
          <p:spPr>
            <a:xfrm>
              <a:off x="4781925" y="3112175"/>
              <a:ext cx="20725" cy="33975"/>
            </a:xfrm>
            <a:custGeom>
              <a:avLst/>
              <a:gdLst/>
              <a:ahLst/>
              <a:cxnLst/>
              <a:rect l="l" t="t" r="r" b="b"/>
              <a:pathLst>
                <a:path w="829" h="1359" extrusionOk="0">
                  <a:moveTo>
                    <a:pt x="234" y="1"/>
                  </a:moveTo>
                  <a:lnTo>
                    <a:pt x="1" y="128"/>
                  </a:lnTo>
                  <a:cubicBezTo>
                    <a:pt x="213" y="531"/>
                    <a:pt x="404" y="935"/>
                    <a:pt x="595" y="1359"/>
                  </a:cubicBezTo>
                  <a:lnTo>
                    <a:pt x="829" y="1253"/>
                  </a:lnTo>
                  <a:cubicBezTo>
                    <a:pt x="659" y="828"/>
                    <a:pt x="447" y="404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91"/>
            <p:cNvSpPr/>
            <p:nvPr/>
          </p:nvSpPr>
          <p:spPr>
            <a:xfrm>
              <a:off x="4675275" y="3072375"/>
              <a:ext cx="18600" cy="22325"/>
            </a:xfrm>
            <a:custGeom>
              <a:avLst/>
              <a:gdLst/>
              <a:ahLst/>
              <a:cxnLst/>
              <a:rect l="l" t="t" r="r" b="b"/>
              <a:pathLst>
                <a:path w="744" h="893" extrusionOk="0">
                  <a:moveTo>
                    <a:pt x="213" y="1"/>
                  </a:moveTo>
                  <a:lnTo>
                    <a:pt x="1" y="171"/>
                  </a:lnTo>
                  <a:cubicBezTo>
                    <a:pt x="192" y="404"/>
                    <a:pt x="361" y="616"/>
                    <a:pt x="531" y="892"/>
                  </a:cubicBezTo>
                  <a:lnTo>
                    <a:pt x="744" y="722"/>
                  </a:lnTo>
                  <a:cubicBezTo>
                    <a:pt x="574" y="468"/>
                    <a:pt x="404" y="234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91"/>
            <p:cNvSpPr/>
            <p:nvPr/>
          </p:nvSpPr>
          <p:spPr>
            <a:xfrm>
              <a:off x="4568625" y="3042675"/>
              <a:ext cx="68475" cy="11700"/>
            </a:xfrm>
            <a:custGeom>
              <a:avLst/>
              <a:gdLst/>
              <a:ahLst/>
              <a:cxnLst/>
              <a:rect l="l" t="t" r="r" b="b"/>
              <a:pathLst>
                <a:path w="2739" h="468" extrusionOk="0">
                  <a:moveTo>
                    <a:pt x="1" y="0"/>
                  </a:moveTo>
                  <a:lnTo>
                    <a:pt x="1" y="276"/>
                  </a:lnTo>
                  <a:cubicBezTo>
                    <a:pt x="913" y="276"/>
                    <a:pt x="1805" y="340"/>
                    <a:pt x="2696" y="467"/>
                  </a:cubicBezTo>
                  <a:lnTo>
                    <a:pt x="2738" y="191"/>
                  </a:lnTo>
                  <a:cubicBezTo>
                    <a:pt x="1826" y="64"/>
                    <a:pt x="913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91"/>
            <p:cNvSpPr/>
            <p:nvPr/>
          </p:nvSpPr>
          <p:spPr>
            <a:xfrm>
              <a:off x="4688550" y="3310625"/>
              <a:ext cx="23375" cy="30275"/>
            </a:xfrm>
            <a:custGeom>
              <a:avLst/>
              <a:gdLst/>
              <a:ahLst/>
              <a:cxnLst/>
              <a:rect l="l" t="t" r="r" b="b"/>
              <a:pathLst>
                <a:path w="935" h="1211" extrusionOk="0">
                  <a:moveTo>
                    <a:pt x="701" y="1"/>
                  </a:moveTo>
                  <a:cubicBezTo>
                    <a:pt x="488" y="361"/>
                    <a:pt x="234" y="722"/>
                    <a:pt x="0" y="1062"/>
                  </a:cubicBezTo>
                  <a:lnTo>
                    <a:pt x="213" y="1210"/>
                  </a:lnTo>
                  <a:cubicBezTo>
                    <a:pt x="488" y="871"/>
                    <a:pt x="722" y="489"/>
                    <a:pt x="934" y="149"/>
                  </a:cubicBezTo>
                  <a:lnTo>
                    <a:pt x="7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91"/>
            <p:cNvSpPr/>
            <p:nvPr/>
          </p:nvSpPr>
          <p:spPr>
            <a:xfrm>
              <a:off x="4451900" y="3111650"/>
              <a:ext cx="234025" cy="208550"/>
            </a:xfrm>
            <a:custGeom>
              <a:avLst/>
              <a:gdLst/>
              <a:ahLst/>
              <a:cxnLst/>
              <a:rect l="l" t="t" r="r" b="b"/>
              <a:pathLst>
                <a:path w="9361" h="8342" extrusionOk="0">
                  <a:moveTo>
                    <a:pt x="4680" y="250"/>
                  </a:moveTo>
                  <a:cubicBezTo>
                    <a:pt x="5412" y="250"/>
                    <a:pt x="6145" y="287"/>
                    <a:pt x="6877" y="361"/>
                  </a:cubicBezTo>
                  <a:cubicBezTo>
                    <a:pt x="7747" y="1550"/>
                    <a:pt x="8469" y="2823"/>
                    <a:pt x="9063" y="4160"/>
                  </a:cubicBezTo>
                  <a:cubicBezTo>
                    <a:pt x="8469" y="5498"/>
                    <a:pt x="7747" y="6771"/>
                    <a:pt x="6877" y="7960"/>
                  </a:cubicBezTo>
                  <a:cubicBezTo>
                    <a:pt x="6145" y="8045"/>
                    <a:pt x="5412" y="8087"/>
                    <a:pt x="4680" y="8087"/>
                  </a:cubicBezTo>
                  <a:cubicBezTo>
                    <a:pt x="3948" y="8087"/>
                    <a:pt x="3216" y="8045"/>
                    <a:pt x="2483" y="7960"/>
                  </a:cubicBezTo>
                  <a:cubicBezTo>
                    <a:pt x="1613" y="6771"/>
                    <a:pt x="892" y="5498"/>
                    <a:pt x="297" y="4160"/>
                  </a:cubicBezTo>
                  <a:cubicBezTo>
                    <a:pt x="892" y="2823"/>
                    <a:pt x="1613" y="1550"/>
                    <a:pt x="2483" y="361"/>
                  </a:cubicBezTo>
                  <a:cubicBezTo>
                    <a:pt x="3216" y="287"/>
                    <a:pt x="3948" y="250"/>
                    <a:pt x="4680" y="250"/>
                  </a:cubicBezTo>
                  <a:close/>
                  <a:moveTo>
                    <a:pt x="4672" y="0"/>
                  </a:moveTo>
                  <a:cubicBezTo>
                    <a:pt x="3911" y="0"/>
                    <a:pt x="3152" y="43"/>
                    <a:pt x="2399" y="128"/>
                  </a:cubicBezTo>
                  <a:lnTo>
                    <a:pt x="2335" y="128"/>
                  </a:lnTo>
                  <a:lnTo>
                    <a:pt x="2314" y="170"/>
                  </a:lnTo>
                  <a:cubicBezTo>
                    <a:pt x="1401" y="1401"/>
                    <a:pt x="637" y="2717"/>
                    <a:pt x="21" y="4118"/>
                  </a:cubicBezTo>
                  <a:lnTo>
                    <a:pt x="0" y="4182"/>
                  </a:lnTo>
                  <a:lnTo>
                    <a:pt x="21" y="4224"/>
                  </a:lnTo>
                  <a:cubicBezTo>
                    <a:pt x="637" y="5625"/>
                    <a:pt x="1401" y="6941"/>
                    <a:pt x="2314" y="8172"/>
                  </a:cubicBezTo>
                  <a:lnTo>
                    <a:pt x="2335" y="8214"/>
                  </a:lnTo>
                  <a:lnTo>
                    <a:pt x="2399" y="8214"/>
                  </a:lnTo>
                  <a:cubicBezTo>
                    <a:pt x="3163" y="8299"/>
                    <a:pt x="3905" y="8342"/>
                    <a:pt x="4670" y="8342"/>
                  </a:cubicBezTo>
                  <a:cubicBezTo>
                    <a:pt x="5434" y="8342"/>
                    <a:pt x="6198" y="8299"/>
                    <a:pt x="6962" y="8214"/>
                  </a:cubicBezTo>
                  <a:lnTo>
                    <a:pt x="7004" y="8214"/>
                  </a:lnTo>
                  <a:lnTo>
                    <a:pt x="7047" y="8172"/>
                  </a:lnTo>
                  <a:cubicBezTo>
                    <a:pt x="7959" y="6941"/>
                    <a:pt x="8723" y="5625"/>
                    <a:pt x="9318" y="4224"/>
                  </a:cubicBezTo>
                  <a:lnTo>
                    <a:pt x="9360" y="4182"/>
                  </a:lnTo>
                  <a:lnTo>
                    <a:pt x="9318" y="4118"/>
                  </a:lnTo>
                  <a:cubicBezTo>
                    <a:pt x="8723" y="2717"/>
                    <a:pt x="7959" y="1401"/>
                    <a:pt x="7047" y="170"/>
                  </a:cubicBezTo>
                  <a:lnTo>
                    <a:pt x="7004" y="128"/>
                  </a:lnTo>
                  <a:lnTo>
                    <a:pt x="6962" y="128"/>
                  </a:lnTo>
                  <a:cubicBezTo>
                    <a:pt x="6198" y="43"/>
                    <a:pt x="5434" y="0"/>
                    <a:pt x="46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91"/>
            <p:cNvSpPr/>
            <p:nvPr/>
          </p:nvSpPr>
          <p:spPr>
            <a:xfrm>
              <a:off x="4709250" y="3273475"/>
              <a:ext cx="23350" cy="35050"/>
            </a:xfrm>
            <a:custGeom>
              <a:avLst/>
              <a:gdLst/>
              <a:ahLst/>
              <a:cxnLst/>
              <a:rect l="l" t="t" r="r" b="b"/>
              <a:pathLst>
                <a:path w="934" h="1402" extrusionOk="0">
                  <a:moveTo>
                    <a:pt x="700" y="1"/>
                  </a:moveTo>
                  <a:cubicBezTo>
                    <a:pt x="488" y="425"/>
                    <a:pt x="255" y="850"/>
                    <a:pt x="0" y="1274"/>
                  </a:cubicBezTo>
                  <a:lnTo>
                    <a:pt x="233" y="1402"/>
                  </a:lnTo>
                  <a:cubicBezTo>
                    <a:pt x="488" y="977"/>
                    <a:pt x="722" y="553"/>
                    <a:pt x="934" y="128"/>
                  </a:cubicBezTo>
                  <a:lnTo>
                    <a:pt x="7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91"/>
            <p:cNvSpPr/>
            <p:nvPr/>
          </p:nvSpPr>
          <p:spPr>
            <a:xfrm>
              <a:off x="4568625" y="2973700"/>
              <a:ext cx="68475" cy="11675"/>
            </a:xfrm>
            <a:custGeom>
              <a:avLst/>
              <a:gdLst/>
              <a:ahLst/>
              <a:cxnLst/>
              <a:rect l="l" t="t" r="r" b="b"/>
              <a:pathLst>
                <a:path w="2739" h="467" extrusionOk="0">
                  <a:moveTo>
                    <a:pt x="1" y="0"/>
                  </a:moveTo>
                  <a:lnTo>
                    <a:pt x="1" y="276"/>
                  </a:lnTo>
                  <a:cubicBezTo>
                    <a:pt x="913" y="276"/>
                    <a:pt x="1805" y="340"/>
                    <a:pt x="2696" y="467"/>
                  </a:cubicBezTo>
                  <a:lnTo>
                    <a:pt x="2738" y="191"/>
                  </a:lnTo>
                  <a:cubicBezTo>
                    <a:pt x="1826" y="64"/>
                    <a:pt x="913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91"/>
            <p:cNvSpPr/>
            <p:nvPr/>
          </p:nvSpPr>
          <p:spPr>
            <a:xfrm>
              <a:off x="4736825" y="3176375"/>
              <a:ext cx="10650" cy="12775"/>
            </a:xfrm>
            <a:custGeom>
              <a:avLst/>
              <a:gdLst/>
              <a:ahLst/>
              <a:cxnLst/>
              <a:rect l="l" t="t" r="r" b="b"/>
              <a:pathLst>
                <a:path w="426" h="511" extrusionOk="0">
                  <a:moveTo>
                    <a:pt x="234" y="1"/>
                  </a:moveTo>
                  <a:lnTo>
                    <a:pt x="1" y="107"/>
                  </a:lnTo>
                  <a:cubicBezTo>
                    <a:pt x="64" y="256"/>
                    <a:pt x="107" y="383"/>
                    <a:pt x="171" y="510"/>
                  </a:cubicBezTo>
                  <a:lnTo>
                    <a:pt x="425" y="404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91"/>
            <p:cNvSpPr/>
            <p:nvPr/>
          </p:nvSpPr>
          <p:spPr>
            <a:xfrm>
              <a:off x="4894950" y="3346700"/>
              <a:ext cx="30275" cy="52575"/>
            </a:xfrm>
            <a:custGeom>
              <a:avLst/>
              <a:gdLst/>
              <a:ahLst/>
              <a:cxnLst/>
              <a:rect l="l" t="t" r="r" b="b"/>
              <a:pathLst>
                <a:path w="1211" h="2103" extrusionOk="0">
                  <a:moveTo>
                    <a:pt x="956" y="1"/>
                  </a:moveTo>
                  <a:cubicBezTo>
                    <a:pt x="680" y="680"/>
                    <a:pt x="361" y="1338"/>
                    <a:pt x="1" y="1954"/>
                  </a:cubicBezTo>
                  <a:lnTo>
                    <a:pt x="234" y="2102"/>
                  </a:lnTo>
                  <a:cubicBezTo>
                    <a:pt x="595" y="1444"/>
                    <a:pt x="913" y="786"/>
                    <a:pt x="1210" y="107"/>
                  </a:cubicBezTo>
                  <a:lnTo>
                    <a:pt x="95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91"/>
            <p:cNvSpPr/>
            <p:nvPr/>
          </p:nvSpPr>
          <p:spPr>
            <a:xfrm>
              <a:off x="4888050" y="3020375"/>
              <a:ext cx="10650" cy="11700"/>
            </a:xfrm>
            <a:custGeom>
              <a:avLst/>
              <a:gdLst/>
              <a:ahLst/>
              <a:cxnLst/>
              <a:rect l="l" t="t" r="r" b="b"/>
              <a:pathLst>
                <a:path w="426" h="468" extrusionOk="0">
                  <a:moveTo>
                    <a:pt x="234" y="1"/>
                  </a:moveTo>
                  <a:lnTo>
                    <a:pt x="1" y="128"/>
                  </a:lnTo>
                  <a:cubicBezTo>
                    <a:pt x="64" y="255"/>
                    <a:pt x="128" y="362"/>
                    <a:pt x="192" y="468"/>
                  </a:cubicBezTo>
                  <a:lnTo>
                    <a:pt x="425" y="340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91"/>
            <p:cNvSpPr/>
            <p:nvPr/>
          </p:nvSpPr>
          <p:spPr>
            <a:xfrm>
              <a:off x="4865250" y="2985350"/>
              <a:ext cx="13800" cy="15950"/>
            </a:xfrm>
            <a:custGeom>
              <a:avLst/>
              <a:gdLst/>
              <a:ahLst/>
              <a:cxnLst/>
              <a:rect l="l" t="t" r="r" b="b"/>
              <a:pathLst>
                <a:path w="552" h="638" extrusionOk="0">
                  <a:moveTo>
                    <a:pt x="212" y="1"/>
                  </a:moveTo>
                  <a:lnTo>
                    <a:pt x="0" y="150"/>
                  </a:lnTo>
                  <a:cubicBezTo>
                    <a:pt x="106" y="319"/>
                    <a:pt x="234" y="468"/>
                    <a:pt x="340" y="638"/>
                  </a:cubicBezTo>
                  <a:lnTo>
                    <a:pt x="552" y="489"/>
                  </a:lnTo>
                  <a:cubicBezTo>
                    <a:pt x="446" y="319"/>
                    <a:pt x="340" y="150"/>
                    <a:pt x="2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91"/>
            <p:cNvSpPr/>
            <p:nvPr/>
          </p:nvSpPr>
          <p:spPr>
            <a:xfrm>
              <a:off x="4500700" y="3583375"/>
              <a:ext cx="67950" cy="11675"/>
            </a:xfrm>
            <a:custGeom>
              <a:avLst/>
              <a:gdLst/>
              <a:ahLst/>
              <a:cxnLst/>
              <a:rect l="l" t="t" r="r" b="b"/>
              <a:pathLst>
                <a:path w="2718" h="467" extrusionOk="0">
                  <a:moveTo>
                    <a:pt x="43" y="0"/>
                  </a:moveTo>
                  <a:lnTo>
                    <a:pt x="1" y="276"/>
                  </a:lnTo>
                  <a:cubicBezTo>
                    <a:pt x="913" y="403"/>
                    <a:pt x="1805" y="467"/>
                    <a:pt x="2718" y="467"/>
                  </a:cubicBezTo>
                  <a:lnTo>
                    <a:pt x="2718" y="191"/>
                  </a:lnTo>
                  <a:cubicBezTo>
                    <a:pt x="1826" y="191"/>
                    <a:pt x="935" y="127"/>
                    <a:pt x="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91"/>
            <p:cNvSpPr/>
            <p:nvPr/>
          </p:nvSpPr>
          <p:spPr>
            <a:xfrm>
              <a:off x="4735250" y="3368475"/>
              <a:ext cx="20700" cy="24950"/>
            </a:xfrm>
            <a:custGeom>
              <a:avLst/>
              <a:gdLst/>
              <a:ahLst/>
              <a:cxnLst/>
              <a:rect l="l" t="t" r="r" b="b"/>
              <a:pathLst>
                <a:path w="828" h="998" extrusionOk="0">
                  <a:moveTo>
                    <a:pt x="616" y="0"/>
                  </a:moveTo>
                  <a:cubicBezTo>
                    <a:pt x="403" y="276"/>
                    <a:pt x="191" y="573"/>
                    <a:pt x="0" y="828"/>
                  </a:cubicBezTo>
                  <a:lnTo>
                    <a:pt x="212" y="998"/>
                  </a:lnTo>
                  <a:cubicBezTo>
                    <a:pt x="403" y="722"/>
                    <a:pt x="616" y="446"/>
                    <a:pt x="828" y="149"/>
                  </a:cubicBezTo>
                  <a:lnTo>
                    <a:pt x="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91"/>
            <p:cNvSpPr/>
            <p:nvPr/>
          </p:nvSpPr>
          <p:spPr>
            <a:xfrm>
              <a:off x="4216300" y="3354150"/>
              <a:ext cx="20725" cy="33450"/>
            </a:xfrm>
            <a:custGeom>
              <a:avLst/>
              <a:gdLst/>
              <a:ahLst/>
              <a:cxnLst/>
              <a:rect l="l" t="t" r="r" b="b"/>
              <a:pathLst>
                <a:path w="829" h="1338" extrusionOk="0">
                  <a:moveTo>
                    <a:pt x="234" y="0"/>
                  </a:moveTo>
                  <a:lnTo>
                    <a:pt x="0" y="106"/>
                  </a:lnTo>
                  <a:cubicBezTo>
                    <a:pt x="170" y="531"/>
                    <a:pt x="382" y="955"/>
                    <a:pt x="595" y="1337"/>
                  </a:cubicBezTo>
                  <a:lnTo>
                    <a:pt x="828" y="1231"/>
                  </a:lnTo>
                  <a:cubicBezTo>
                    <a:pt x="616" y="828"/>
                    <a:pt x="425" y="425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91"/>
            <p:cNvSpPr/>
            <p:nvPr/>
          </p:nvSpPr>
          <p:spPr>
            <a:xfrm>
              <a:off x="4500700" y="3377475"/>
              <a:ext cx="67950" cy="11700"/>
            </a:xfrm>
            <a:custGeom>
              <a:avLst/>
              <a:gdLst/>
              <a:ahLst/>
              <a:cxnLst/>
              <a:rect l="l" t="t" r="r" b="b"/>
              <a:pathLst>
                <a:path w="2718" h="468" extrusionOk="0">
                  <a:moveTo>
                    <a:pt x="43" y="1"/>
                  </a:moveTo>
                  <a:lnTo>
                    <a:pt x="1" y="277"/>
                  </a:lnTo>
                  <a:cubicBezTo>
                    <a:pt x="913" y="404"/>
                    <a:pt x="1805" y="468"/>
                    <a:pt x="2718" y="468"/>
                  </a:cubicBezTo>
                  <a:lnTo>
                    <a:pt x="2718" y="192"/>
                  </a:lnTo>
                  <a:cubicBezTo>
                    <a:pt x="1826" y="192"/>
                    <a:pt x="935" y="128"/>
                    <a:pt x="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91"/>
            <p:cNvSpPr/>
            <p:nvPr/>
          </p:nvSpPr>
          <p:spPr>
            <a:xfrm>
              <a:off x="4239125" y="3399775"/>
              <a:ext cx="10625" cy="11175"/>
            </a:xfrm>
            <a:custGeom>
              <a:avLst/>
              <a:gdLst/>
              <a:ahLst/>
              <a:cxnLst/>
              <a:rect l="l" t="t" r="r" b="b"/>
              <a:pathLst>
                <a:path w="425" h="447" extrusionOk="0">
                  <a:moveTo>
                    <a:pt x="234" y="0"/>
                  </a:moveTo>
                  <a:lnTo>
                    <a:pt x="0" y="128"/>
                  </a:lnTo>
                  <a:lnTo>
                    <a:pt x="191" y="446"/>
                  </a:lnTo>
                  <a:lnTo>
                    <a:pt x="425" y="319"/>
                  </a:lnTo>
                  <a:cubicBezTo>
                    <a:pt x="361" y="213"/>
                    <a:pt x="297" y="106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91"/>
            <p:cNvSpPr/>
            <p:nvPr/>
          </p:nvSpPr>
          <p:spPr>
            <a:xfrm>
              <a:off x="4500700" y="3514925"/>
              <a:ext cx="67950" cy="11150"/>
            </a:xfrm>
            <a:custGeom>
              <a:avLst/>
              <a:gdLst/>
              <a:ahLst/>
              <a:cxnLst/>
              <a:rect l="l" t="t" r="r" b="b"/>
              <a:pathLst>
                <a:path w="2718" h="446" extrusionOk="0">
                  <a:moveTo>
                    <a:pt x="43" y="0"/>
                  </a:moveTo>
                  <a:lnTo>
                    <a:pt x="1" y="276"/>
                  </a:lnTo>
                  <a:cubicBezTo>
                    <a:pt x="913" y="382"/>
                    <a:pt x="1805" y="446"/>
                    <a:pt x="2718" y="446"/>
                  </a:cubicBezTo>
                  <a:lnTo>
                    <a:pt x="2718" y="191"/>
                  </a:lnTo>
                  <a:cubicBezTo>
                    <a:pt x="1826" y="191"/>
                    <a:pt x="935" y="127"/>
                    <a:pt x="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91"/>
            <p:cNvSpPr/>
            <p:nvPr/>
          </p:nvSpPr>
          <p:spPr>
            <a:xfrm>
              <a:off x="4828100" y="3342475"/>
              <a:ext cx="23375" cy="35025"/>
            </a:xfrm>
            <a:custGeom>
              <a:avLst/>
              <a:gdLst/>
              <a:ahLst/>
              <a:cxnLst/>
              <a:rect l="l" t="t" r="r" b="b"/>
              <a:pathLst>
                <a:path w="935" h="1401" extrusionOk="0">
                  <a:moveTo>
                    <a:pt x="701" y="0"/>
                  </a:moveTo>
                  <a:cubicBezTo>
                    <a:pt x="488" y="425"/>
                    <a:pt x="255" y="849"/>
                    <a:pt x="0" y="1252"/>
                  </a:cubicBezTo>
                  <a:lnTo>
                    <a:pt x="234" y="1401"/>
                  </a:lnTo>
                  <a:cubicBezTo>
                    <a:pt x="488" y="976"/>
                    <a:pt x="743" y="531"/>
                    <a:pt x="934" y="106"/>
                  </a:cubicBezTo>
                  <a:lnTo>
                    <a:pt x="7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91"/>
            <p:cNvSpPr/>
            <p:nvPr/>
          </p:nvSpPr>
          <p:spPr>
            <a:xfrm>
              <a:off x="4500700" y="3446475"/>
              <a:ext cx="67950" cy="11150"/>
            </a:xfrm>
            <a:custGeom>
              <a:avLst/>
              <a:gdLst/>
              <a:ahLst/>
              <a:cxnLst/>
              <a:rect l="l" t="t" r="r" b="b"/>
              <a:pathLst>
                <a:path w="2718" h="446" extrusionOk="0">
                  <a:moveTo>
                    <a:pt x="43" y="0"/>
                  </a:moveTo>
                  <a:lnTo>
                    <a:pt x="1" y="255"/>
                  </a:lnTo>
                  <a:cubicBezTo>
                    <a:pt x="913" y="382"/>
                    <a:pt x="1805" y="446"/>
                    <a:pt x="2718" y="446"/>
                  </a:cubicBezTo>
                  <a:lnTo>
                    <a:pt x="2718" y="170"/>
                  </a:lnTo>
                  <a:cubicBezTo>
                    <a:pt x="1826" y="170"/>
                    <a:pt x="935" y="106"/>
                    <a:pt x="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91"/>
            <p:cNvSpPr/>
            <p:nvPr/>
          </p:nvSpPr>
          <p:spPr>
            <a:xfrm>
              <a:off x="4325075" y="3405600"/>
              <a:ext cx="18600" cy="22325"/>
            </a:xfrm>
            <a:custGeom>
              <a:avLst/>
              <a:gdLst/>
              <a:ahLst/>
              <a:cxnLst/>
              <a:rect l="l" t="t" r="r" b="b"/>
              <a:pathLst>
                <a:path w="744" h="893" extrusionOk="0">
                  <a:moveTo>
                    <a:pt x="213" y="1"/>
                  </a:moveTo>
                  <a:lnTo>
                    <a:pt x="0" y="171"/>
                  </a:lnTo>
                  <a:cubicBezTo>
                    <a:pt x="170" y="425"/>
                    <a:pt x="340" y="659"/>
                    <a:pt x="531" y="892"/>
                  </a:cubicBezTo>
                  <a:lnTo>
                    <a:pt x="743" y="722"/>
                  </a:lnTo>
                  <a:cubicBezTo>
                    <a:pt x="552" y="489"/>
                    <a:pt x="383" y="277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91"/>
            <p:cNvSpPr/>
            <p:nvPr/>
          </p:nvSpPr>
          <p:spPr>
            <a:xfrm>
              <a:off x="4247075" y="3413575"/>
              <a:ext cx="21250" cy="27075"/>
            </a:xfrm>
            <a:custGeom>
              <a:avLst/>
              <a:gdLst/>
              <a:ahLst/>
              <a:cxnLst/>
              <a:rect l="l" t="t" r="r" b="b"/>
              <a:pathLst>
                <a:path w="850" h="1083" extrusionOk="0">
                  <a:moveTo>
                    <a:pt x="234" y="0"/>
                  </a:moveTo>
                  <a:lnTo>
                    <a:pt x="0" y="128"/>
                  </a:lnTo>
                  <a:cubicBezTo>
                    <a:pt x="191" y="446"/>
                    <a:pt x="404" y="764"/>
                    <a:pt x="637" y="1083"/>
                  </a:cubicBezTo>
                  <a:lnTo>
                    <a:pt x="849" y="934"/>
                  </a:lnTo>
                  <a:cubicBezTo>
                    <a:pt x="637" y="637"/>
                    <a:pt x="425" y="319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91"/>
            <p:cNvSpPr/>
            <p:nvPr/>
          </p:nvSpPr>
          <p:spPr>
            <a:xfrm>
              <a:off x="4770800" y="3307975"/>
              <a:ext cx="21250" cy="31325"/>
            </a:xfrm>
            <a:custGeom>
              <a:avLst/>
              <a:gdLst/>
              <a:ahLst/>
              <a:cxnLst/>
              <a:rect l="l" t="t" r="r" b="b"/>
              <a:pathLst>
                <a:path w="850" h="1253" extrusionOk="0">
                  <a:moveTo>
                    <a:pt x="616" y="0"/>
                  </a:moveTo>
                  <a:cubicBezTo>
                    <a:pt x="425" y="361"/>
                    <a:pt x="234" y="743"/>
                    <a:pt x="0" y="1125"/>
                  </a:cubicBezTo>
                  <a:lnTo>
                    <a:pt x="234" y="1253"/>
                  </a:lnTo>
                  <a:cubicBezTo>
                    <a:pt x="467" y="871"/>
                    <a:pt x="658" y="489"/>
                    <a:pt x="849" y="128"/>
                  </a:cubicBezTo>
                  <a:lnTo>
                    <a:pt x="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91"/>
            <p:cNvSpPr/>
            <p:nvPr/>
          </p:nvSpPr>
          <p:spPr>
            <a:xfrm>
              <a:off x="4298550" y="3365275"/>
              <a:ext cx="10625" cy="11700"/>
            </a:xfrm>
            <a:custGeom>
              <a:avLst/>
              <a:gdLst/>
              <a:ahLst/>
              <a:cxnLst/>
              <a:rect l="l" t="t" r="r" b="b"/>
              <a:pathLst>
                <a:path w="425" h="468" extrusionOk="0">
                  <a:moveTo>
                    <a:pt x="234" y="1"/>
                  </a:moveTo>
                  <a:lnTo>
                    <a:pt x="0" y="128"/>
                  </a:lnTo>
                  <a:lnTo>
                    <a:pt x="191" y="468"/>
                  </a:lnTo>
                  <a:lnTo>
                    <a:pt x="425" y="319"/>
                  </a:lnTo>
                  <a:cubicBezTo>
                    <a:pt x="361" y="213"/>
                    <a:pt x="297" y="107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91"/>
            <p:cNvSpPr/>
            <p:nvPr/>
          </p:nvSpPr>
          <p:spPr>
            <a:xfrm>
              <a:off x="4275725" y="3320175"/>
              <a:ext cx="20725" cy="33450"/>
            </a:xfrm>
            <a:custGeom>
              <a:avLst/>
              <a:gdLst/>
              <a:ahLst/>
              <a:cxnLst/>
              <a:rect l="l" t="t" r="r" b="b"/>
              <a:pathLst>
                <a:path w="829" h="1338" extrusionOk="0">
                  <a:moveTo>
                    <a:pt x="234" y="1"/>
                  </a:moveTo>
                  <a:lnTo>
                    <a:pt x="1" y="107"/>
                  </a:lnTo>
                  <a:cubicBezTo>
                    <a:pt x="170" y="531"/>
                    <a:pt x="383" y="935"/>
                    <a:pt x="595" y="1338"/>
                  </a:cubicBezTo>
                  <a:lnTo>
                    <a:pt x="828" y="1210"/>
                  </a:lnTo>
                  <a:cubicBezTo>
                    <a:pt x="616" y="828"/>
                    <a:pt x="425" y="404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91"/>
            <p:cNvSpPr/>
            <p:nvPr/>
          </p:nvSpPr>
          <p:spPr>
            <a:xfrm>
              <a:off x="4807925" y="3379075"/>
              <a:ext cx="23375" cy="30800"/>
            </a:xfrm>
            <a:custGeom>
              <a:avLst/>
              <a:gdLst/>
              <a:ahLst/>
              <a:cxnLst/>
              <a:rect l="l" t="t" r="r" b="b"/>
              <a:pathLst>
                <a:path w="935" h="1232" extrusionOk="0">
                  <a:moveTo>
                    <a:pt x="701" y="1"/>
                  </a:moveTo>
                  <a:cubicBezTo>
                    <a:pt x="468" y="361"/>
                    <a:pt x="234" y="722"/>
                    <a:pt x="1" y="1062"/>
                  </a:cubicBezTo>
                  <a:lnTo>
                    <a:pt x="213" y="1232"/>
                  </a:lnTo>
                  <a:cubicBezTo>
                    <a:pt x="447" y="871"/>
                    <a:pt x="680" y="510"/>
                    <a:pt x="935" y="149"/>
                  </a:cubicBezTo>
                  <a:lnTo>
                    <a:pt x="7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91"/>
            <p:cNvSpPr/>
            <p:nvPr/>
          </p:nvSpPr>
          <p:spPr>
            <a:xfrm>
              <a:off x="4491150" y="3045825"/>
              <a:ext cx="154975" cy="72225"/>
            </a:xfrm>
            <a:custGeom>
              <a:avLst/>
              <a:gdLst/>
              <a:ahLst/>
              <a:cxnLst/>
              <a:rect l="l" t="t" r="r" b="b"/>
              <a:pathLst>
                <a:path w="6199" h="2889" extrusionOk="0">
                  <a:moveTo>
                    <a:pt x="3117" y="0"/>
                  </a:moveTo>
                  <a:cubicBezTo>
                    <a:pt x="2076" y="0"/>
                    <a:pt x="1035" y="86"/>
                    <a:pt x="1" y="256"/>
                  </a:cubicBezTo>
                  <a:lnTo>
                    <a:pt x="1" y="1445"/>
                  </a:lnTo>
                  <a:lnTo>
                    <a:pt x="1338" y="2209"/>
                  </a:lnTo>
                  <a:cubicBezTo>
                    <a:pt x="1168" y="2442"/>
                    <a:pt x="1020" y="2655"/>
                    <a:pt x="850" y="2888"/>
                  </a:cubicBezTo>
                  <a:cubicBezTo>
                    <a:pt x="1603" y="2793"/>
                    <a:pt x="2357" y="2745"/>
                    <a:pt x="3110" y="2745"/>
                  </a:cubicBezTo>
                  <a:cubicBezTo>
                    <a:pt x="3864" y="2745"/>
                    <a:pt x="4617" y="2793"/>
                    <a:pt x="5371" y="2888"/>
                  </a:cubicBezTo>
                  <a:cubicBezTo>
                    <a:pt x="5201" y="2655"/>
                    <a:pt x="5031" y="2442"/>
                    <a:pt x="4861" y="2230"/>
                  </a:cubicBezTo>
                  <a:lnTo>
                    <a:pt x="6198" y="1445"/>
                  </a:lnTo>
                  <a:lnTo>
                    <a:pt x="6198" y="256"/>
                  </a:lnTo>
                  <a:lnTo>
                    <a:pt x="5816" y="193"/>
                  </a:lnTo>
                  <a:cubicBezTo>
                    <a:pt x="4920" y="64"/>
                    <a:pt x="4018" y="0"/>
                    <a:pt x="31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91"/>
            <p:cNvSpPr/>
            <p:nvPr/>
          </p:nvSpPr>
          <p:spPr>
            <a:xfrm>
              <a:off x="4488500" y="3042575"/>
              <a:ext cx="160800" cy="79175"/>
            </a:xfrm>
            <a:custGeom>
              <a:avLst/>
              <a:gdLst/>
              <a:ahLst/>
              <a:cxnLst/>
              <a:rect l="l" t="t" r="r" b="b"/>
              <a:pathLst>
                <a:path w="6432" h="3167" extrusionOk="0">
                  <a:moveTo>
                    <a:pt x="3248" y="271"/>
                  </a:moveTo>
                  <a:cubicBezTo>
                    <a:pt x="4136" y="271"/>
                    <a:pt x="5023" y="330"/>
                    <a:pt x="5901" y="450"/>
                  </a:cubicBezTo>
                  <a:cubicBezTo>
                    <a:pt x="5986" y="471"/>
                    <a:pt x="6092" y="492"/>
                    <a:pt x="6177" y="492"/>
                  </a:cubicBezTo>
                  <a:lnTo>
                    <a:pt x="6177" y="1511"/>
                  </a:lnTo>
                  <a:lnTo>
                    <a:pt x="4776" y="2318"/>
                  </a:lnTo>
                  <a:lnTo>
                    <a:pt x="4861" y="2424"/>
                  </a:lnTo>
                  <a:cubicBezTo>
                    <a:pt x="4967" y="2572"/>
                    <a:pt x="5073" y="2700"/>
                    <a:pt x="5179" y="2848"/>
                  </a:cubicBezTo>
                  <a:cubicBezTo>
                    <a:pt x="4521" y="2785"/>
                    <a:pt x="3863" y="2742"/>
                    <a:pt x="3206" y="2742"/>
                  </a:cubicBezTo>
                  <a:cubicBezTo>
                    <a:pt x="2548" y="2742"/>
                    <a:pt x="1890" y="2785"/>
                    <a:pt x="1232" y="2848"/>
                  </a:cubicBezTo>
                  <a:lnTo>
                    <a:pt x="1571" y="2445"/>
                  </a:lnTo>
                  <a:lnTo>
                    <a:pt x="1677" y="2318"/>
                  </a:lnTo>
                  <a:lnTo>
                    <a:pt x="255" y="1511"/>
                  </a:lnTo>
                  <a:lnTo>
                    <a:pt x="255" y="492"/>
                  </a:lnTo>
                  <a:cubicBezTo>
                    <a:pt x="1245" y="346"/>
                    <a:pt x="2247" y="271"/>
                    <a:pt x="3248" y="271"/>
                  </a:cubicBezTo>
                  <a:close/>
                  <a:moveTo>
                    <a:pt x="3188" y="1"/>
                  </a:moveTo>
                  <a:cubicBezTo>
                    <a:pt x="2157" y="1"/>
                    <a:pt x="1126" y="81"/>
                    <a:pt x="107" y="238"/>
                  </a:cubicBezTo>
                  <a:lnTo>
                    <a:pt x="1" y="259"/>
                  </a:lnTo>
                  <a:lnTo>
                    <a:pt x="1" y="1660"/>
                  </a:lnTo>
                  <a:lnTo>
                    <a:pt x="1253" y="2403"/>
                  </a:lnTo>
                  <a:cubicBezTo>
                    <a:pt x="1104" y="2551"/>
                    <a:pt x="977" y="2742"/>
                    <a:pt x="850" y="2933"/>
                  </a:cubicBezTo>
                  <a:lnTo>
                    <a:pt x="659" y="3167"/>
                  </a:lnTo>
                  <a:lnTo>
                    <a:pt x="956" y="3145"/>
                  </a:lnTo>
                  <a:cubicBezTo>
                    <a:pt x="1709" y="3061"/>
                    <a:pt x="2463" y="3018"/>
                    <a:pt x="3213" y="3018"/>
                  </a:cubicBezTo>
                  <a:cubicBezTo>
                    <a:pt x="3964" y="3018"/>
                    <a:pt x="4712" y="3061"/>
                    <a:pt x="5455" y="3145"/>
                  </a:cubicBezTo>
                  <a:lnTo>
                    <a:pt x="5774" y="3167"/>
                  </a:lnTo>
                  <a:lnTo>
                    <a:pt x="5583" y="2912"/>
                  </a:lnTo>
                  <a:cubicBezTo>
                    <a:pt x="5455" y="2742"/>
                    <a:pt x="5307" y="2551"/>
                    <a:pt x="5179" y="2381"/>
                  </a:cubicBezTo>
                  <a:lnTo>
                    <a:pt x="6432" y="1660"/>
                  </a:lnTo>
                  <a:lnTo>
                    <a:pt x="6432" y="259"/>
                  </a:lnTo>
                  <a:lnTo>
                    <a:pt x="6326" y="238"/>
                  </a:lnTo>
                  <a:lnTo>
                    <a:pt x="5943" y="195"/>
                  </a:lnTo>
                  <a:cubicBezTo>
                    <a:pt x="5031" y="65"/>
                    <a:pt x="4110" y="1"/>
                    <a:pt x="3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91"/>
            <p:cNvSpPr/>
            <p:nvPr/>
          </p:nvSpPr>
          <p:spPr>
            <a:xfrm>
              <a:off x="4491675" y="2977325"/>
              <a:ext cx="154450" cy="74925"/>
            </a:xfrm>
            <a:custGeom>
              <a:avLst/>
              <a:gdLst/>
              <a:ahLst/>
              <a:cxnLst/>
              <a:rect l="l" t="t" r="r" b="b"/>
              <a:pathLst>
                <a:path w="6178" h="2997" extrusionOk="0">
                  <a:moveTo>
                    <a:pt x="3051" y="0"/>
                  </a:moveTo>
                  <a:cubicBezTo>
                    <a:pt x="2029" y="0"/>
                    <a:pt x="1009" y="80"/>
                    <a:pt x="1" y="237"/>
                  </a:cubicBezTo>
                  <a:lnTo>
                    <a:pt x="1" y="2996"/>
                  </a:lnTo>
                  <a:cubicBezTo>
                    <a:pt x="1020" y="2826"/>
                    <a:pt x="2060" y="2742"/>
                    <a:pt x="3079" y="2742"/>
                  </a:cubicBezTo>
                  <a:cubicBezTo>
                    <a:pt x="3991" y="2742"/>
                    <a:pt x="4904" y="2805"/>
                    <a:pt x="5795" y="2933"/>
                  </a:cubicBezTo>
                  <a:lnTo>
                    <a:pt x="6177" y="2996"/>
                  </a:lnTo>
                  <a:lnTo>
                    <a:pt x="6177" y="237"/>
                  </a:lnTo>
                  <a:cubicBezTo>
                    <a:pt x="6050" y="216"/>
                    <a:pt x="5923" y="195"/>
                    <a:pt x="5795" y="195"/>
                  </a:cubicBezTo>
                  <a:cubicBezTo>
                    <a:pt x="4883" y="64"/>
                    <a:pt x="3966" y="0"/>
                    <a:pt x="30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91"/>
            <p:cNvSpPr/>
            <p:nvPr/>
          </p:nvSpPr>
          <p:spPr>
            <a:xfrm>
              <a:off x="4488500" y="2974050"/>
              <a:ext cx="160800" cy="81900"/>
            </a:xfrm>
            <a:custGeom>
              <a:avLst/>
              <a:gdLst/>
              <a:ahLst/>
              <a:cxnLst/>
              <a:rect l="l" t="t" r="r" b="b"/>
              <a:pathLst>
                <a:path w="6432" h="3276" extrusionOk="0">
                  <a:moveTo>
                    <a:pt x="3235" y="259"/>
                  </a:moveTo>
                  <a:cubicBezTo>
                    <a:pt x="4127" y="259"/>
                    <a:pt x="5019" y="323"/>
                    <a:pt x="5901" y="453"/>
                  </a:cubicBezTo>
                  <a:lnTo>
                    <a:pt x="6177" y="495"/>
                  </a:lnTo>
                  <a:lnTo>
                    <a:pt x="6177" y="2957"/>
                  </a:lnTo>
                  <a:lnTo>
                    <a:pt x="5943" y="2936"/>
                  </a:lnTo>
                  <a:cubicBezTo>
                    <a:pt x="5031" y="2809"/>
                    <a:pt x="4118" y="2745"/>
                    <a:pt x="3206" y="2745"/>
                  </a:cubicBezTo>
                  <a:cubicBezTo>
                    <a:pt x="2229" y="2745"/>
                    <a:pt x="1232" y="2809"/>
                    <a:pt x="255" y="2957"/>
                  </a:cubicBezTo>
                  <a:lnTo>
                    <a:pt x="255" y="495"/>
                  </a:lnTo>
                  <a:cubicBezTo>
                    <a:pt x="1241" y="339"/>
                    <a:pt x="2239" y="259"/>
                    <a:pt x="3235" y="259"/>
                  </a:cubicBezTo>
                  <a:close/>
                  <a:moveTo>
                    <a:pt x="3250" y="1"/>
                  </a:moveTo>
                  <a:cubicBezTo>
                    <a:pt x="2199" y="1"/>
                    <a:pt x="1147" y="81"/>
                    <a:pt x="107" y="241"/>
                  </a:cubicBezTo>
                  <a:lnTo>
                    <a:pt x="1" y="262"/>
                  </a:lnTo>
                  <a:lnTo>
                    <a:pt x="1" y="3276"/>
                  </a:lnTo>
                  <a:lnTo>
                    <a:pt x="149" y="3255"/>
                  </a:lnTo>
                  <a:cubicBezTo>
                    <a:pt x="1178" y="3095"/>
                    <a:pt x="2212" y="3015"/>
                    <a:pt x="3247" y="3015"/>
                  </a:cubicBezTo>
                  <a:cubicBezTo>
                    <a:pt x="4133" y="3015"/>
                    <a:pt x="5019" y="3073"/>
                    <a:pt x="5901" y="3191"/>
                  </a:cubicBezTo>
                  <a:lnTo>
                    <a:pt x="6283" y="3255"/>
                  </a:lnTo>
                  <a:lnTo>
                    <a:pt x="6432" y="3276"/>
                  </a:lnTo>
                  <a:lnTo>
                    <a:pt x="6432" y="262"/>
                  </a:lnTo>
                  <a:lnTo>
                    <a:pt x="6326" y="241"/>
                  </a:lnTo>
                  <a:lnTo>
                    <a:pt x="5943" y="177"/>
                  </a:lnTo>
                  <a:cubicBezTo>
                    <a:pt x="5052" y="59"/>
                    <a:pt x="4152" y="1"/>
                    <a:pt x="32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91"/>
            <p:cNvSpPr/>
            <p:nvPr/>
          </p:nvSpPr>
          <p:spPr>
            <a:xfrm>
              <a:off x="4491675" y="2908800"/>
              <a:ext cx="154450" cy="74475"/>
            </a:xfrm>
            <a:custGeom>
              <a:avLst/>
              <a:gdLst/>
              <a:ahLst/>
              <a:cxnLst/>
              <a:rect l="l" t="t" r="r" b="b"/>
              <a:pathLst>
                <a:path w="6178" h="2979" extrusionOk="0">
                  <a:moveTo>
                    <a:pt x="3114" y="0"/>
                  </a:moveTo>
                  <a:cubicBezTo>
                    <a:pt x="2070" y="0"/>
                    <a:pt x="1030" y="80"/>
                    <a:pt x="1" y="240"/>
                  </a:cubicBezTo>
                  <a:lnTo>
                    <a:pt x="1" y="2978"/>
                  </a:lnTo>
                  <a:cubicBezTo>
                    <a:pt x="1020" y="2830"/>
                    <a:pt x="2060" y="2745"/>
                    <a:pt x="3079" y="2745"/>
                  </a:cubicBezTo>
                  <a:cubicBezTo>
                    <a:pt x="3991" y="2745"/>
                    <a:pt x="4904" y="2808"/>
                    <a:pt x="5795" y="2936"/>
                  </a:cubicBezTo>
                  <a:cubicBezTo>
                    <a:pt x="5923" y="2936"/>
                    <a:pt x="6050" y="2957"/>
                    <a:pt x="6177" y="2978"/>
                  </a:cubicBezTo>
                  <a:lnTo>
                    <a:pt x="6177" y="240"/>
                  </a:lnTo>
                  <a:lnTo>
                    <a:pt x="5795" y="176"/>
                  </a:lnTo>
                  <a:cubicBezTo>
                    <a:pt x="4904" y="59"/>
                    <a:pt x="4008" y="0"/>
                    <a:pt x="31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91"/>
            <p:cNvSpPr/>
            <p:nvPr/>
          </p:nvSpPr>
          <p:spPr>
            <a:xfrm>
              <a:off x="4488500" y="2905200"/>
              <a:ext cx="160800" cy="82300"/>
            </a:xfrm>
            <a:custGeom>
              <a:avLst/>
              <a:gdLst/>
              <a:ahLst/>
              <a:cxnLst/>
              <a:rect l="l" t="t" r="r" b="b"/>
              <a:pathLst>
                <a:path w="6432" h="3292" extrusionOk="0">
                  <a:moveTo>
                    <a:pt x="3248" y="269"/>
                  </a:moveTo>
                  <a:cubicBezTo>
                    <a:pt x="4136" y="269"/>
                    <a:pt x="5023" y="328"/>
                    <a:pt x="5901" y="448"/>
                  </a:cubicBezTo>
                  <a:lnTo>
                    <a:pt x="6177" y="490"/>
                  </a:lnTo>
                  <a:lnTo>
                    <a:pt x="6177" y="2974"/>
                  </a:lnTo>
                  <a:lnTo>
                    <a:pt x="5943" y="2931"/>
                  </a:lnTo>
                  <a:cubicBezTo>
                    <a:pt x="5031" y="2804"/>
                    <a:pt x="4118" y="2761"/>
                    <a:pt x="3206" y="2761"/>
                  </a:cubicBezTo>
                  <a:lnTo>
                    <a:pt x="3206" y="2740"/>
                  </a:lnTo>
                  <a:cubicBezTo>
                    <a:pt x="2229" y="2740"/>
                    <a:pt x="1232" y="2825"/>
                    <a:pt x="255" y="2974"/>
                  </a:cubicBezTo>
                  <a:lnTo>
                    <a:pt x="255" y="490"/>
                  </a:lnTo>
                  <a:cubicBezTo>
                    <a:pt x="1245" y="344"/>
                    <a:pt x="2247" y="269"/>
                    <a:pt x="3248" y="269"/>
                  </a:cubicBezTo>
                  <a:close/>
                  <a:moveTo>
                    <a:pt x="3234" y="1"/>
                  </a:moveTo>
                  <a:cubicBezTo>
                    <a:pt x="2188" y="1"/>
                    <a:pt x="1141" y="86"/>
                    <a:pt x="107" y="257"/>
                  </a:cubicBezTo>
                  <a:lnTo>
                    <a:pt x="1" y="257"/>
                  </a:lnTo>
                  <a:lnTo>
                    <a:pt x="1" y="3292"/>
                  </a:lnTo>
                  <a:lnTo>
                    <a:pt x="149" y="3249"/>
                  </a:lnTo>
                  <a:cubicBezTo>
                    <a:pt x="1157" y="3093"/>
                    <a:pt x="2171" y="3013"/>
                    <a:pt x="3185" y="3013"/>
                  </a:cubicBezTo>
                  <a:cubicBezTo>
                    <a:pt x="4092" y="3013"/>
                    <a:pt x="4999" y="3077"/>
                    <a:pt x="5901" y="3207"/>
                  </a:cubicBezTo>
                  <a:lnTo>
                    <a:pt x="6283" y="3249"/>
                  </a:lnTo>
                  <a:lnTo>
                    <a:pt x="6432" y="3292"/>
                  </a:lnTo>
                  <a:lnTo>
                    <a:pt x="6432" y="257"/>
                  </a:lnTo>
                  <a:lnTo>
                    <a:pt x="6326" y="257"/>
                  </a:lnTo>
                  <a:lnTo>
                    <a:pt x="5943" y="193"/>
                  </a:lnTo>
                  <a:cubicBezTo>
                    <a:pt x="5047" y="65"/>
                    <a:pt x="4141" y="1"/>
                    <a:pt x="3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91"/>
            <p:cNvSpPr/>
            <p:nvPr/>
          </p:nvSpPr>
          <p:spPr>
            <a:xfrm>
              <a:off x="4491675" y="2839975"/>
              <a:ext cx="154450" cy="74850"/>
            </a:xfrm>
            <a:custGeom>
              <a:avLst/>
              <a:gdLst/>
              <a:ahLst/>
              <a:cxnLst/>
              <a:rect l="l" t="t" r="r" b="b"/>
              <a:pathLst>
                <a:path w="6178" h="2994" extrusionOk="0">
                  <a:moveTo>
                    <a:pt x="3079" y="0"/>
                  </a:moveTo>
                  <a:cubicBezTo>
                    <a:pt x="2060" y="0"/>
                    <a:pt x="1020" y="85"/>
                    <a:pt x="1" y="234"/>
                  </a:cubicBezTo>
                  <a:lnTo>
                    <a:pt x="1" y="2993"/>
                  </a:lnTo>
                  <a:cubicBezTo>
                    <a:pt x="1020" y="2823"/>
                    <a:pt x="2060" y="2738"/>
                    <a:pt x="3079" y="2738"/>
                  </a:cubicBezTo>
                  <a:cubicBezTo>
                    <a:pt x="3991" y="2738"/>
                    <a:pt x="4904" y="2802"/>
                    <a:pt x="5795" y="2929"/>
                  </a:cubicBezTo>
                  <a:lnTo>
                    <a:pt x="6177" y="2993"/>
                  </a:lnTo>
                  <a:lnTo>
                    <a:pt x="6177" y="255"/>
                  </a:lnTo>
                  <a:lnTo>
                    <a:pt x="5795" y="191"/>
                  </a:lnTo>
                  <a:cubicBezTo>
                    <a:pt x="4904" y="64"/>
                    <a:pt x="3991" y="0"/>
                    <a:pt x="30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91"/>
            <p:cNvSpPr/>
            <p:nvPr/>
          </p:nvSpPr>
          <p:spPr>
            <a:xfrm>
              <a:off x="4488500" y="2836700"/>
              <a:ext cx="160800" cy="81825"/>
            </a:xfrm>
            <a:custGeom>
              <a:avLst/>
              <a:gdLst/>
              <a:ahLst/>
              <a:cxnLst/>
              <a:rect l="l" t="t" r="r" b="b"/>
              <a:pathLst>
                <a:path w="6432" h="3273" extrusionOk="0">
                  <a:moveTo>
                    <a:pt x="3187" y="264"/>
                  </a:moveTo>
                  <a:cubicBezTo>
                    <a:pt x="4095" y="264"/>
                    <a:pt x="5003" y="327"/>
                    <a:pt x="5901" y="450"/>
                  </a:cubicBezTo>
                  <a:lnTo>
                    <a:pt x="6177" y="492"/>
                  </a:lnTo>
                  <a:lnTo>
                    <a:pt x="6177" y="2976"/>
                  </a:lnTo>
                  <a:lnTo>
                    <a:pt x="5943" y="2933"/>
                  </a:lnTo>
                  <a:cubicBezTo>
                    <a:pt x="5035" y="2811"/>
                    <a:pt x="4122" y="2747"/>
                    <a:pt x="3209" y="2747"/>
                  </a:cubicBezTo>
                  <a:cubicBezTo>
                    <a:pt x="2223" y="2747"/>
                    <a:pt x="1236" y="2821"/>
                    <a:pt x="255" y="2976"/>
                  </a:cubicBezTo>
                  <a:lnTo>
                    <a:pt x="255" y="492"/>
                  </a:lnTo>
                  <a:cubicBezTo>
                    <a:pt x="1225" y="338"/>
                    <a:pt x="2206" y="264"/>
                    <a:pt x="3187" y="264"/>
                  </a:cubicBezTo>
                  <a:close/>
                  <a:moveTo>
                    <a:pt x="3188" y="1"/>
                  </a:moveTo>
                  <a:cubicBezTo>
                    <a:pt x="2157" y="1"/>
                    <a:pt x="1126" y="81"/>
                    <a:pt x="107" y="238"/>
                  </a:cubicBezTo>
                  <a:lnTo>
                    <a:pt x="1" y="259"/>
                  </a:lnTo>
                  <a:lnTo>
                    <a:pt x="1" y="3273"/>
                  </a:lnTo>
                  <a:lnTo>
                    <a:pt x="149" y="3251"/>
                  </a:lnTo>
                  <a:cubicBezTo>
                    <a:pt x="1178" y="3091"/>
                    <a:pt x="2212" y="3011"/>
                    <a:pt x="3247" y="3011"/>
                  </a:cubicBezTo>
                  <a:cubicBezTo>
                    <a:pt x="4133" y="3011"/>
                    <a:pt x="5019" y="3070"/>
                    <a:pt x="5901" y="3188"/>
                  </a:cubicBezTo>
                  <a:lnTo>
                    <a:pt x="6283" y="3251"/>
                  </a:lnTo>
                  <a:lnTo>
                    <a:pt x="6432" y="3273"/>
                  </a:lnTo>
                  <a:lnTo>
                    <a:pt x="6432" y="259"/>
                  </a:lnTo>
                  <a:lnTo>
                    <a:pt x="6326" y="238"/>
                  </a:lnTo>
                  <a:lnTo>
                    <a:pt x="5943" y="195"/>
                  </a:lnTo>
                  <a:cubicBezTo>
                    <a:pt x="5031" y="65"/>
                    <a:pt x="4110" y="1"/>
                    <a:pt x="3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91"/>
            <p:cNvSpPr/>
            <p:nvPr/>
          </p:nvSpPr>
          <p:spPr>
            <a:xfrm>
              <a:off x="4491675" y="2771400"/>
              <a:ext cx="154450" cy="74975"/>
            </a:xfrm>
            <a:custGeom>
              <a:avLst/>
              <a:gdLst/>
              <a:ahLst/>
              <a:cxnLst/>
              <a:rect l="l" t="t" r="r" b="b"/>
              <a:pathLst>
                <a:path w="6178" h="2999" extrusionOk="0">
                  <a:moveTo>
                    <a:pt x="3081" y="0"/>
                  </a:moveTo>
                  <a:cubicBezTo>
                    <a:pt x="2049" y="0"/>
                    <a:pt x="1020" y="80"/>
                    <a:pt x="1" y="239"/>
                  </a:cubicBezTo>
                  <a:lnTo>
                    <a:pt x="1" y="2998"/>
                  </a:lnTo>
                  <a:cubicBezTo>
                    <a:pt x="1020" y="2828"/>
                    <a:pt x="2060" y="2743"/>
                    <a:pt x="3079" y="2743"/>
                  </a:cubicBezTo>
                  <a:cubicBezTo>
                    <a:pt x="3991" y="2743"/>
                    <a:pt x="4904" y="2807"/>
                    <a:pt x="5795" y="2934"/>
                  </a:cubicBezTo>
                  <a:lnTo>
                    <a:pt x="6177" y="2998"/>
                  </a:lnTo>
                  <a:lnTo>
                    <a:pt x="6177" y="239"/>
                  </a:lnTo>
                  <a:cubicBezTo>
                    <a:pt x="5148" y="80"/>
                    <a:pt x="4113" y="0"/>
                    <a:pt x="30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91"/>
            <p:cNvSpPr/>
            <p:nvPr/>
          </p:nvSpPr>
          <p:spPr>
            <a:xfrm>
              <a:off x="4488500" y="2768200"/>
              <a:ext cx="160800" cy="81875"/>
            </a:xfrm>
            <a:custGeom>
              <a:avLst/>
              <a:gdLst/>
              <a:ahLst/>
              <a:cxnLst/>
              <a:rect l="l" t="t" r="r" b="b"/>
              <a:pathLst>
                <a:path w="6432" h="3275" extrusionOk="0">
                  <a:moveTo>
                    <a:pt x="3208" y="256"/>
                  </a:moveTo>
                  <a:cubicBezTo>
                    <a:pt x="4198" y="256"/>
                    <a:pt x="5190" y="335"/>
                    <a:pt x="6177" y="494"/>
                  </a:cubicBezTo>
                  <a:lnTo>
                    <a:pt x="6177" y="2956"/>
                  </a:lnTo>
                  <a:lnTo>
                    <a:pt x="5943" y="2935"/>
                  </a:lnTo>
                  <a:cubicBezTo>
                    <a:pt x="5031" y="2808"/>
                    <a:pt x="4118" y="2744"/>
                    <a:pt x="3206" y="2744"/>
                  </a:cubicBezTo>
                  <a:cubicBezTo>
                    <a:pt x="2229" y="2744"/>
                    <a:pt x="1232" y="2808"/>
                    <a:pt x="255" y="2956"/>
                  </a:cubicBezTo>
                  <a:lnTo>
                    <a:pt x="255" y="494"/>
                  </a:lnTo>
                  <a:cubicBezTo>
                    <a:pt x="1232" y="335"/>
                    <a:pt x="2219" y="256"/>
                    <a:pt x="3208" y="256"/>
                  </a:cubicBezTo>
                  <a:close/>
                  <a:moveTo>
                    <a:pt x="3216" y="1"/>
                  </a:moveTo>
                  <a:cubicBezTo>
                    <a:pt x="2176" y="1"/>
                    <a:pt x="1136" y="80"/>
                    <a:pt x="107" y="240"/>
                  </a:cubicBezTo>
                  <a:lnTo>
                    <a:pt x="1" y="261"/>
                  </a:lnTo>
                  <a:lnTo>
                    <a:pt x="1" y="3275"/>
                  </a:lnTo>
                  <a:lnTo>
                    <a:pt x="149" y="3253"/>
                  </a:lnTo>
                  <a:cubicBezTo>
                    <a:pt x="1178" y="3093"/>
                    <a:pt x="2212" y="3013"/>
                    <a:pt x="3247" y="3013"/>
                  </a:cubicBezTo>
                  <a:cubicBezTo>
                    <a:pt x="4133" y="3013"/>
                    <a:pt x="5019" y="3072"/>
                    <a:pt x="5901" y="3190"/>
                  </a:cubicBezTo>
                  <a:lnTo>
                    <a:pt x="6283" y="3253"/>
                  </a:lnTo>
                  <a:lnTo>
                    <a:pt x="6432" y="3275"/>
                  </a:lnTo>
                  <a:lnTo>
                    <a:pt x="6432" y="261"/>
                  </a:lnTo>
                  <a:lnTo>
                    <a:pt x="6326" y="240"/>
                  </a:lnTo>
                  <a:cubicBezTo>
                    <a:pt x="5296" y="80"/>
                    <a:pt x="4256" y="1"/>
                    <a:pt x="3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91"/>
            <p:cNvSpPr/>
            <p:nvPr/>
          </p:nvSpPr>
          <p:spPr>
            <a:xfrm>
              <a:off x="4388225" y="3067075"/>
              <a:ext cx="124175" cy="148600"/>
            </a:xfrm>
            <a:custGeom>
              <a:avLst/>
              <a:gdLst/>
              <a:ahLst/>
              <a:cxnLst/>
              <a:rect l="l" t="t" r="r" b="b"/>
              <a:pathLst>
                <a:path w="4967" h="5944" extrusionOk="0">
                  <a:moveTo>
                    <a:pt x="3099" y="1"/>
                  </a:moveTo>
                  <a:cubicBezTo>
                    <a:pt x="3014" y="107"/>
                    <a:pt x="2929" y="192"/>
                    <a:pt x="2844" y="298"/>
                  </a:cubicBezTo>
                  <a:cubicBezTo>
                    <a:pt x="2674" y="531"/>
                    <a:pt x="2483" y="786"/>
                    <a:pt x="2314" y="1019"/>
                  </a:cubicBezTo>
                  <a:cubicBezTo>
                    <a:pt x="2059" y="1380"/>
                    <a:pt x="1825" y="1762"/>
                    <a:pt x="1592" y="2144"/>
                  </a:cubicBezTo>
                  <a:cubicBezTo>
                    <a:pt x="1528" y="2250"/>
                    <a:pt x="1465" y="2335"/>
                    <a:pt x="1401" y="2441"/>
                  </a:cubicBezTo>
                  <a:cubicBezTo>
                    <a:pt x="1274" y="2654"/>
                    <a:pt x="1168" y="2866"/>
                    <a:pt x="1040" y="3078"/>
                  </a:cubicBezTo>
                  <a:cubicBezTo>
                    <a:pt x="807" y="3524"/>
                    <a:pt x="573" y="3991"/>
                    <a:pt x="361" y="4479"/>
                  </a:cubicBezTo>
                  <a:cubicBezTo>
                    <a:pt x="297" y="4649"/>
                    <a:pt x="212" y="4819"/>
                    <a:pt x="149" y="4988"/>
                  </a:cubicBezTo>
                  <a:cubicBezTo>
                    <a:pt x="106" y="5116"/>
                    <a:pt x="43" y="5222"/>
                    <a:pt x="0" y="5349"/>
                  </a:cubicBezTo>
                  <a:lnTo>
                    <a:pt x="1040" y="5943"/>
                  </a:lnTo>
                  <a:lnTo>
                    <a:pt x="2377" y="5179"/>
                  </a:lnTo>
                  <a:cubicBezTo>
                    <a:pt x="2483" y="5434"/>
                    <a:pt x="2590" y="5689"/>
                    <a:pt x="2696" y="5943"/>
                  </a:cubicBezTo>
                  <a:cubicBezTo>
                    <a:pt x="3290" y="4564"/>
                    <a:pt x="4054" y="3248"/>
                    <a:pt x="4967" y="2038"/>
                  </a:cubicBezTo>
                  <a:lnTo>
                    <a:pt x="4967" y="2038"/>
                  </a:lnTo>
                  <a:cubicBezTo>
                    <a:pt x="4691" y="2059"/>
                    <a:pt x="4415" y="2102"/>
                    <a:pt x="4139" y="2144"/>
                  </a:cubicBezTo>
                  <a:lnTo>
                    <a:pt x="4139" y="595"/>
                  </a:lnTo>
                  <a:lnTo>
                    <a:pt x="30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91"/>
            <p:cNvSpPr/>
            <p:nvPr/>
          </p:nvSpPr>
          <p:spPr>
            <a:xfrm>
              <a:off x="4384500" y="3062825"/>
              <a:ext cx="134800" cy="161350"/>
            </a:xfrm>
            <a:custGeom>
              <a:avLst/>
              <a:gdLst/>
              <a:ahLst/>
              <a:cxnLst/>
              <a:rect l="l" t="t" r="r" b="b"/>
              <a:pathLst>
                <a:path w="5392" h="6454" extrusionOk="0">
                  <a:moveTo>
                    <a:pt x="3269" y="340"/>
                  </a:moveTo>
                  <a:lnTo>
                    <a:pt x="4161" y="850"/>
                  </a:lnTo>
                  <a:lnTo>
                    <a:pt x="4161" y="2463"/>
                  </a:lnTo>
                  <a:lnTo>
                    <a:pt x="4309" y="2442"/>
                  </a:lnTo>
                  <a:cubicBezTo>
                    <a:pt x="4479" y="2420"/>
                    <a:pt x="4649" y="2399"/>
                    <a:pt x="4819" y="2378"/>
                  </a:cubicBezTo>
                  <a:lnTo>
                    <a:pt x="4819" y="2378"/>
                  </a:lnTo>
                  <a:cubicBezTo>
                    <a:pt x="4054" y="3439"/>
                    <a:pt x="3397" y="4585"/>
                    <a:pt x="2845" y="5795"/>
                  </a:cubicBezTo>
                  <a:cubicBezTo>
                    <a:pt x="2781" y="5625"/>
                    <a:pt x="2717" y="5455"/>
                    <a:pt x="2654" y="5307"/>
                  </a:cubicBezTo>
                  <a:lnTo>
                    <a:pt x="2590" y="5158"/>
                  </a:lnTo>
                  <a:lnTo>
                    <a:pt x="1189" y="5965"/>
                  </a:lnTo>
                  <a:lnTo>
                    <a:pt x="319" y="5455"/>
                  </a:lnTo>
                  <a:cubicBezTo>
                    <a:pt x="361" y="5371"/>
                    <a:pt x="383" y="5286"/>
                    <a:pt x="425" y="5201"/>
                  </a:cubicBezTo>
                  <a:cubicBezTo>
                    <a:pt x="489" y="5031"/>
                    <a:pt x="552" y="4861"/>
                    <a:pt x="637" y="4691"/>
                  </a:cubicBezTo>
                  <a:cubicBezTo>
                    <a:pt x="850" y="4224"/>
                    <a:pt x="1062" y="3758"/>
                    <a:pt x="1317" y="3312"/>
                  </a:cubicBezTo>
                  <a:cubicBezTo>
                    <a:pt x="1423" y="3100"/>
                    <a:pt x="1550" y="2887"/>
                    <a:pt x="1656" y="2696"/>
                  </a:cubicBezTo>
                  <a:cubicBezTo>
                    <a:pt x="1720" y="2590"/>
                    <a:pt x="1783" y="2484"/>
                    <a:pt x="1847" y="2378"/>
                  </a:cubicBezTo>
                  <a:cubicBezTo>
                    <a:pt x="2081" y="1996"/>
                    <a:pt x="2314" y="1635"/>
                    <a:pt x="2569" y="1274"/>
                  </a:cubicBezTo>
                  <a:cubicBezTo>
                    <a:pt x="2760" y="1020"/>
                    <a:pt x="2930" y="786"/>
                    <a:pt x="3099" y="553"/>
                  </a:cubicBezTo>
                  <a:lnTo>
                    <a:pt x="3269" y="340"/>
                  </a:lnTo>
                  <a:close/>
                  <a:moveTo>
                    <a:pt x="3206" y="1"/>
                  </a:moveTo>
                  <a:lnTo>
                    <a:pt x="3142" y="107"/>
                  </a:lnTo>
                  <a:cubicBezTo>
                    <a:pt x="3057" y="192"/>
                    <a:pt x="2972" y="298"/>
                    <a:pt x="2887" y="404"/>
                  </a:cubicBezTo>
                  <a:cubicBezTo>
                    <a:pt x="2717" y="637"/>
                    <a:pt x="2548" y="850"/>
                    <a:pt x="2357" y="1126"/>
                  </a:cubicBezTo>
                  <a:cubicBezTo>
                    <a:pt x="2102" y="1486"/>
                    <a:pt x="1847" y="1869"/>
                    <a:pt x="1614" y="2251"/>
                  </a:cubicBezTo>
                  <a:lnTo>
                    <a:pt x="1423" y="2569"/>
                  </a:lnTo>
                  <a:cubicBezTo>
                    <a:pt x="1317" y="2781"/>
                    <a:pt x="1189" y="2972"/>
                    <a:pt x="1083" y="3184"/>
                  </a:cubicBezTo>
                  <a:cubicBezTo>
                    <a:pt x="828" y="3651"/>
                    <a:pt x="595" y="4118"/>
                    <a:pt x="404" y="4606"/>
                  </a:cubicBezTo>
                  <a:cubicBezTo>
                    <a:pt x="319" y="4776"/>
                    <a:pt x="255" y="4946"/>
                    <a:pt x="170" y="5116"/>
                  </a:cubicBezTo>
                  <a:lnTo>
                    <a:pt x="22" y="5477"/>
                  </a:lnTo>
                  <a:lnTo>
                    <a:pt x="1" y="5583"/>
                  </a:lnTo>
                  <a:lnTo>
                    <a:pt x="1189" y="6283"/>
                  </a:lnTo>
                  <a:lnTo>
                    <a:pt x="2463" y="5562"/>
                  </a:lnTo>
                  <a:cubicBezTo>
                    <a:pt x="2548" y="5774"/>
                    <a:pt x="2632" y="5986"/>
                    <a:pt x="2717" y="6177"/>
                  </a:cubicBezTo>
                  <a:lnTo>
                    <a:pt x="2845" y="6453"/>
                  </a:lnTo>
                  <a:lnTo>
                    <a:pt x="2972" y="6177"/>
                  </a:lnTo>
                  <a:cubicBezTo>
                    <a:pt x="3566" y="4798"/>
                    <a:pt x="4309" y="3503"/>
                    <a:pt x="5201" y="2293"/>
                  </a:cubicBezTo>
                  <a:lnTo>
                    <a:pt x="5392" y="2038"/>
                  </a:lnTo>
                  <a:lnTo>
                    <a:pt x="5095" y="2081"/>
                  </a:lnTo>
                  <a:cubicBezTo>
                    <a:pt x="4861" y="2102"/>
                    <a:pt x="4628" y="2144"/>
                    <a:pt x="4415" y="2166"/>
                  </a:cubicBezTo>
                  <a:lnTo>
                    <a:pt x="4415" y="701"/>
                  </a:lnTo>
                  <a:lnTo>
                    <a:pt x="32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91"/>
            <p:cNvSpPr/>
            <p:nvPr/>
          </p:nvSpPr>
          <p:spPr>
            <a:xfrm>
              <a:off x="4328800" y="3032575"/>
              <a:ext cx="136900" cy="168250"/>
            </a:xfrm>
            <a:custGeom>
              <a:avLst/>
              <a:gdLst/>
              <a:ahLst/>
              <a:cxnLst/>
              <a:rect l="l" t="t" r="r" b="b"/>
              <a:pathLst>
                <a:path w="5476" h="6730" extrusionOk="0">
                  <a:moveTo>
                    <a:pt x="3078" y="1"/>
                  </a:moveTo>
                  <a:cubicBezTo>
                    <a:pt x="2993" y="107"/>
                    <a:pt x="2929" y="213"/>
                    <a:pt x="2844" y="319"/>
                  </a:cubicBezTo>
                  <a:cubicBezTo>
                    <a:pt x="2632" y="574"/>
                    <a:pt x="2420" y="871"/>
                    <a:pt x="2229" y="1147"/>
                  </a:cubicBezTo>
                  <a:cubicBezTo>
                    <a:pt x="1931" y="1572"/>
                    <a:pt x="1656" y="2017"/>
                    <a:pt x="1380" y="2463"/>
                  </a:cubicBezTo>
                  <a:cubicBezTo>
                    <a:pt x="1167" y="2824"/>
                    <a:pt x="976" y="3206"/>
                    <a:pt x="785" y="3588"/>
                  </a:cubicBezTo>
                  <a:cubicBezTo>
                    <a:pt x="594" y="3927"/>
                    <a:pt x="446" y="4267"/>
                    <a:pt x="297" y="4649"/>
                  </a:cubicBezTo>
                  <a:cubicBezTo>
                    <a:pt x="191" y="4883"/>
                    <a:pt x="85" y="5116"/>
                    <a:pt x="0" y="5350"/>
                  </a:cubicBezTo>
                  <a:lnTo>
                    <a:pt x="2377" y="6729"/>
                  </a:lnTo>
                  <a:cubicBezTo>
                    <a:pt x="2420" y="6602"/>
                    <a:pt x="2483" y="6496"/>
                    <a:pt x="2526" y="6368"/>
                  </a:cubicBezTo>
                  <a:cubicBezTo>
                    <a:pt x="2589" y="6199"/>
                    <a:pt x="2674" y="6029"/>
                    <a:pt x="2738" y="5859"/>
                  </a:cubicBezTo>
                  <a:cubicBezTo>
                    <a:pt x="2950" y="5371"/>
                    <a:pt x="3184" y="4904"/>
                    <a:pt x="3417" y="4458"/>
                  </a:cubicBezTo>
                  <a:cubicBezTo>
                    <a:pt x="3545" y="4246"/>
                    <a:pt x="3651" y="4034"/>
                    <a:pt x="3778" y="3821"/>
                  </a:cubicBezTo>
                  <a:cubicBezTo>
                    <a:pt x="3842" y="3715"/>
                    <a:pt x="3905" y="3630"/>
                    <a:pt x="3969" y="3524"/>
                  </a:cubicBezTo>
                  <a:cubicBezTo>
                    <a:pt x="4202" y="3142"/>
                    <a:pt x="4436" y="2760"/>
                    <a:pt x="4691" y="2399"/>
                  </a:cubicBezTo>
                  <a:cubicBezTo>
                    <a:pt x="4860" y="2166"/>
                    <a:pt x="5051" y="1911"/>
                    <a:pt x="5221" y="1678"/>
                  </a:cubicBezTo>
                  <a:cubicBezTo>
                    <a:pt x="5306" y="1572"/>
                    <a:pt x="5391" y="1487"/>
                    <a:pt x="5476" y="1381"/>
                  </a:cubicBezTo>
                  <a:lnTo>
                    <a:pt x="307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91"/>
            <p:cNvSpPr/>
            <p:nvPr/>
          </p:nvSpPr>
          <p:spPr>
            <a:xfrm>
              <a:off x="4325075" y="3027800"/>
              <a:ext cx="145400" cy="177800"/>
            </a:xfrm>
            <a:custGeom>
              <a:avLst/>
              <a:gdLst/>
              <a:ahLst/>
              <a:cxnLst/>
              <a:rect l="l" t="t" r="r" b="b"/>
              <a:pathLst>
                <a:path w="5816" h="7112" extrusionOk="0">
                  <a:moveTo>
                    <a:pt x="3269" y="362"/>
                  </a:moveTo>
                  <a:lnTo>
                    <a:pt x="5413" y="1614"/>
                  </a:lnTo>
                  <a:cubicBezTo>
                    <a:pt x="5370" y="1656"/>
                    <a:pt x="5307" y="1720"/>
                    <a:pt x="5264" y="1784"/>
                  </a:cubicBezTo>
                  <a:cubicBezTo>
                    <a:pt x="5094" y="2017"/>
                    <a:pt x="4925" y="2251"/>
                    <a:pt x="4734" y="2505"/>
                  </a:cubicBezTo>
                  <a:cubicBezTo>
                    <a:pt x="4479" y="2887"/>
                    <a:pt x="4224" y="3270"/>
                    <a:pt x="3991" y="3652"/>
                  </a:cubicBezTo>
                  <a:lnTo>
                    <a:pt x="3800" y="3949"/>
                  </a:lnTo>
                  <a:cubicBezTo>
                    <a:pt x="3694" y="4161"/>
                    <a:pt x="3566" y="4373"/>
                    <a:pt x="3460" y="4585"/>
                  </a:cubicBezTo>
                  <a:cubicBezTo>
                    <a:pt x="3205" y="5031"/>
                    <a:pt x="2972" y="5519"/>
                    <a:pt x="2781" y="5986"/>
                  </a:cubicBezTo>
                  <a:cubicBezTo>
                    <a:pt x="2696" y="6156"/>
                    <a:pt x="2632" y="6326"/>
                    <a:pt x="2547" y="6517"/>
                  </a:cubicBezTo>
                  <a:lnTo>
                    <a:pt x="2463" y="6729"/>
                  </a:lnTo>
                  <a:lnTo>
                    <a:pt x="319" y="5498"/>
                  </a:lnTo>
                  <a:cubicBezTo>
                    <a:pt x="404" y="5307"/>
                    <a:pt x="489" y="5074"/>
                    <a:pt x="574" y="4883"/>
                  </a:cubicBezTo>
                  <a:cubicBezTo>
                    <a:pt x="722" y="4522"/>
                    <a:pt x="871" y="4203"/>
                    <a:pt x="1062" y="3821"/>
                  </a:cubicBezTo>
                  <a:cubicBezTo>
                    <a:pt x="1231" y="3461"/>
                    <a:pt x="1444" y="3078"/>
                    <a:pt x="1656" y="2718"/>
                  </a:cubicBezTo>
                  <a:cubicBezTo>
                    <a:pt x="1911" y="2272"/>
                    <a:pt x="2187" y="1847"/>
                    <a:pt x="2484" y="1423"/>
                  </a:cubicBezTo>
                  <a:cubicBezTo>
                    <a:pt x="2696" y="1126"/>
                    <a:pt x="2887" y="850"/>
                    <a:pt x="3099" y="574"/>
                  </a:cubicBezTo>
                  <a:lnTo>
                    <a:pt x="3269" y="362"/>
                  </a:lnTo>
                  <a:close/>
                  <a:moveTo>
                    <a:pt x="3205" y="1"/>
                  </a:moveTo>
                  <a:lnTo>
                    <a:pt x="3142" y="107"/>
                  </a:lnTo>
                  <a:lnTo>
                    <a:pt x="2908" y="404"/>
                  </a:lnTo>
                  <a:cubicBezTo>
                    <a:pt x="2696" y="680"/>
                    <a:pt x="2484" y="956"/>
                    <a:pt x="2271" y="1253"/>
                  </a:cubicBezTo>
                  <a:cubicBezTo>
                    <a:pt x="1974" y="1699"/>
                    <a:pt x="1698" y="2145"/>
                    <a:pt x="1444" y="2590"/>
                  </a:cubicBezTo>
                  <a:cubicBezTo>
                    <a:pt x="1210" y="2951"/>
                    <a:pt x="998" y="3376"/>
                    <a:pt x="828" y="3715"/>
                  </a:cubicBezTo>
                  <a:cubicBezTo>
                    <a:pt x="637" y="4055"/>
                    <a:pt x="489" y="4416"/>
                    <a:pt x="319" y="4776"/>
                  </a:cubicBezTo>
                  <a:cubicBezTo>
                    <a:pt x="213" y="5010"/>
                    <a:pt x="128" y="5265"/>
                    <a:pt x="22" y="5498"/>
                  </a:cubicBezTo>
                  <a:lnTo>
                    <a:pt x="0" y="5604"/>
                  </a:lnTo>
                  <a:lnTo>
                    <a:pt x="2590" y="7111"/>
                  </a:lnTo>
                  <a:lnTo>
                    <a:pt x="2654" y="6963"/>
                  </a:lnTo>
                  <a:lnTo>
                    <a:pt x="2802" y="6602"/>
                  </a:lnTo>
                  <a:cubicBezTo>
                    <a:pt x="2866" y="6432"/>
                    <a:pt x="2929" y="6262"/>
                    <a:pt x="3014" y="6092"/>
                  </a:cubicBezTo>
                  <a:cubicBezTo>
                    <a:pt x="3227" y="5604"/>
                    <a:pt x="3439" y="5137"/>
                    <a:pt x="3694" y="4692"/>
                  </a:cubicBezTo>
                  <a:cubicBezTo>
                    <a:pt x="3800" y="4479"/>
                    <a:pt x="3927" y="4288"/>
                    <a:pt x="4033" y="4076"/>
                  </a:cubicBezTo>
                  <a:cubicBezTo>
                    <a:pt x="4097" y="3970"/>
                    <a:pt x="4160" y="3864"/>
                    <a:pt x="4224" y="3758"/>
                  </a:cubicBezTo>
                  <a:cubicBezTo>
                    <a:pt x="4458" y="3397"/>
                    <a:pt x="4691" y="3015"/>
                    <a:pt x="4946" y="2654"/>
                  </a:cubicBezTo>
                  <a:cubicBezTo>
                    <a:pt x="5137" y="2399"/>
                    <a:pt x="5307" y="2166"/>
                    <a:pt x="5476" y="1932"/>
                  </a:cubicBezTo>
                  <a:cubicBezTo>
                    <a:pt x="5561" y="1847"/>
                    <a:pt x="5646" y="1741"/>
                    <a:pt x="5731" y="1635"/>
                  </a:cubicBezTo>
                  <a:lnTo>
                    <a:pt x="5816" y="1508"/>
                  </a:lnTo>
                  <a:lnTo>
                    <a:pt x="32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91"/>
            <p:cNvSpPr/>
            <p:nvPr/>
          </p:nvSpPr>
          <p:spPr>
            <a:xfrm>
              <a:off x="4397250" y="3144025"/>
              <a:ext cx="17000" cy="35025"/>
            </a:xfrm>
            <a:custGeom>
              <a:avLst/>
              <a:gdLst/>
              <a:ahLst/>
              <a:cxnLst/>
              <a:rect l="l" t="t" r="r" b="b"/>
              <a:pathLst>
                <a:path w="680" h="1401" extrusionOk="0">
                  <a:moveTo>
                    <a:pt x="679" y="0"/>
                  </a:moveTo>
                  <a:cubicBezTo>
                    <a:pt x="446" y="446"/>
                    <a:pt x="212" y="913"/>
                    <a:pt x="0" y="1401"/>
                  </a:cubicBezTo>
                  <a:cubicBezTo>
                    <a:pt x="212" y="913"/>
                    <a:pt x="446" y="446"/>
                    <a:pt x="6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91"/>
            <p:cNvSpPr/>
            <p:nvPr/>
          </p:nvSpPr>
          <p:spPr>
            <a:xfrm>
              <a:off x="4394575" y="3142425"/>
              <a:ext cx="22850" cy="37700"/>
            </a:xfrm>
            <a:custGeom>
              <a:avLst/>
              <a:gdLst/>
              <a:ahLst/>
              <a:cxnLst/>
              <a:rect l="l" t="t" r="r" b="b"/>
              <a:pathLst>
                <a:path w="914" h="1508" extrusionOk="0">
                  <a:moveTo>
                    <a:pt x="680" y="0"/>
                  </a:moveTo>
                  <a:cubicBezTo>
                    <a:pt x="425" y="446"/>
                    <a:pt x="192" y="934"/>
                    <a:pt x="1" y="1401"/>
                  </a:cubicBezTo>
                  <a:lnTo>
                    <a:pt x="234" y="1507"/>
                  </a:lnTo>
                  <a:cubicBezTo>
                    <a:pt x="447" y="1040"/>
                    <a:pt x="680" y="574"/>
                    <a:pt x="914" y="128"/>
                  </a:cubicBezTo>
                  <a:lnTo>
                    <a:pt x="6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91"/>
            <p:cNvSpPr/>
            <p:nvPr/>
          </p:nvSpPr>
          <p:spPr>
            <a:xfrm>
              <a:off x="4423250" y="3120675"/>
              <a:ext cx="4800" cy="7450"/>
            </a:xfrm>
            <a:custGeom>
              <a:avLst/>
              <a:gdLst/>
              <a:ahLst/>
              <a:cxnLst/>
              <a:rect l="l" t="t" r="r" b="b"/>
              <a:pathLst>
                <a:path w="192" h="298" extrusionOk="0">
                  <a:moveTo>
                    <a:pt x="191" y="0"/>
                  </a:moveTo>
                  <a:lnTo>
                    <a:pt x="191" y="0"/>
                  </a:lnTo>
                  <a:cubicBezTo>
                    <a:pt x="127" y="85"/>
                    <a:pt x="64" y="191"/>
                    <a:pt x="0" y="297"/>
                  </a:cubicBezTo>
                  <a:cubicBezTo>
                    <a:pt x="64" y="191"/>
                    <a:pt x="127" y="106"/>
                    <a:pt x="1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91"/>
            <p:cNvSpPr/>
            <p:nvPr/>
          </p:nvSpPr>
          <p:spPr>
            <a:xfrm>
              <a:off x="4420575" y="3119075"/>
              <a:ext cx="10125" cy="11175"/>
            </a:xfrm>
            <a:custGeom>
              <a:avLst/>
              <a:gdLst/>
              <a:ahLst/>
              <a:cxnLst/>
              <a:rect l="l" t="t" r="r" b="b"/>
              <a:pathLst>
                <a:path w="405" h="447" extrusionOk="0">
                  <a:moveTo>
                    <a:pt x="171" y="1"/>
                  </a:moveTo>
                  <a:lnTo>
                    <a:pt x="1" y="298"/>
                  </a:lnTo>
                  <a:lnTo>
                    <a:pt x="213" y="446"/>
                  </a:lnTo>
                  <a:cubicBezTo>
                    <a:pt x="277" y="340"/>
                    <a:pt x="340" y="234"/>
                    <a:pt x="404" y="128"/>
                  </a:cubicBezTo>
                  <a:lnTo>
                    <a:pt x="1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91"/>
            <p:cNvSpPr/>
            <p:nvPr/>
          </p:nvSpPr>
          <p:spPr>
            <a:xfrm>
              <a:off x="4446050" y="3074500"/>
              <a:ext cx="13300" cy="18075"/>
            </a:xfrm>
            <a:custGeom>
              <a:avLst/>
              <a:gdLst/>
              <a:ahLst/>
              <a:cxnLst/>
              <a:rect l="l" t="t" r="r" b="b"/>
              <a:pathLst>
                <a:path w="532" h="723" extrusionOk="0">
                  <a:moveTo>
                    <a:pt x="531" y="1"/>
                  </a:moveTo>
                  <a:cubicBezTo>
                    <a:pt x="361" y="234"/>
                    <a:pt x="192" y="489"/>
                    <a:pt x="1" y="722"/>
                  </a:cubicBezTo>
                  <a:cubicBezTo>
                    <a:pt x="192" y="489"/>
                    <a:pt x="361" y="255"/>
                    <a:pt x="5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91"/>
            <p:cNvSpPr/>
            <p:nvPr/>
          </p:nvSpPr>
          <p:spPr>
            <a:xfrm>
              <a:off x="4443400" y="3072375"/>
              <a:ext cx="18600" cy="22325"/>
            </a:xfrm>
            <a:custGeom>
              <a:avLst/>
              <a:gdLst/>
              <a:ahLst/>
              <a:cxnLst/>
              <a:rect l="l" t="t" r="r" b="b"/>
              <a:pathLst>
                <a:path w="744" h="893" extrusionOk="0">
                  <a:moveTo>
                    <a:pt x="531" y="1"/>
                  </a:moveTo>
                  <a:cubicBezTo>
                    <a:pt x="361" y="234"/>
                    <a:pt x="192" y="468"/>
                    <a:pt x="1" y="722"/>
                  </a:cubicBezTo>
                  <a:lnTo>
                    <a:pt x="234" y="892"/>
                  </a:lnTo>
                  <a:cubicBezTo>
                    <a:pt x="404" y="638"/>
                    <a:pt x="574" y="404"/>
                    <a:pt x="743" y="171"/>
                  </a:cubicBezTo>
                  <a:lnTo>
                    <a:pt x="5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91"/>
            <p:cNvSpPr/>
            <p:nvPr/>
          </p:nvSpPr>
          <p:spPr>
            <a:xfrm>
              <a:off x="4269350" y="2998625"/>
              <a:ext cx="136925" cy="167700"/>
            </a:xfrm>
            <a:custGeom>
              <a:avLst/>
              <a:gdLst/>
              <a:ahLst/>
              <a:cxnLst/>
              <a:rect l="l" t="t" r="r" b="b"/>
              <a:pathLst>
                <a:path w="5477" h="6708" extrusionOk="0">
                  <a:moveTo>
                    <a:pt x="3078" y="1"/>
                  </a:moveTo>
                  <a:cubicBezTo>
                    <a:pt x="2994" y="85"/>
                    <a:pt x="2930" y="192"/>
                    <a:pt x="2845" y="298"/>
                  </a:cubicBezTo>
                  <a:cubicBezTo>
                    <a:pt x="2654" y="531"/>
                    <a:pt x="2484" y="765"/>
                    <a:pt x="2314" y="1019"/>
                  </a:cubicBezTo>
                  <a:cubicBezTo>
                    <a:pt x="2060" y="1359"/>
                    <a:pt x="1826" y="1720"/>
                    <a:pt x="1614" y="2081"/>
                  </a:cubicBezTo>
                  <a:lnTo>
                    <a:pt x="1380" y="2420"/>
                  </a:lnTo>
                  <a:cubicBezTo>
                    <a:pt x="1168" y="2802"/>
                    <a:pt x="977" y="3163"/>
                    <a:pt x="786" y="3545"/>
                  </a:cubicBezTo>
                  <a:cubicBezTo>
                    <a:pt x="595" y="3906"/>
                    <a:pt x="447" y="4245"/>
                    <a:pt x="277" y="4606"/>
                  </a:cubicBezTo>
                  <a:cubicBezTo>
                    <a:pt x="192" y="4861"/>
                    <a:pt x="86" y="5094"/>
                    <a:pt x="1" y="5328"/>
                  </a:cubicBezTo>
                  <a:lnTo>
                    <a:pt x="2378" y="6708"/>
                  </a:lnTo>
                  <a:cubicBezTo>
                    <a:pt x="2484" y="6474"/>
                    <a:pt x="2569" y="6219"/>
                    <a:pt x="2675" y="5986"/>
                  </a:cubicBezTo>
                  <a:cubicBezTo>
                    <a:pt x="2824" y="5646"/>
                    <a:pt x="2994" y="5285"/>
                    <a:pt x="3163" y="4946"/>
                  </a:cubicBezTo>
                  <a:cubicBezTo>
                    <a:pt x="3354" y="4564"/>
                    <a:pt x="3567" y="4182"/>
                    <a:pt x="3779" y="3821"/>
                  </a:cubicBezTo>
                  <a:cubicBezTo>
                    <a:pt x="4034" y="3375"/>
                    <a:pt x="4309" y="2930"/>
                    <a:pt x="4607" y="2505"/>
                  </a:cubicBezTo>
                  <a:cubicBezTo>
                    <a:pt x="4819" y="2229"/>
                    <a:pt x="5010" y="1953"/>
                    <a:pt x="5222" y="1677"/>
                  </a:cubicBezTo>
                  <a:cubicBezTo>
                    <a:pt x="5307" y="1571"/>
                    <a:pt x="5392" y="1465"/>
                    <a:pt x="5477" y="1359"/>
                  </a:cubicBezTo>
                  <a:lnTo>
                    <a:pt x="307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91"/>
            <p:cNvSpPr/>
            <p:nvPr/>
          </p:nvSpPr>
          <p:spPr>
            <a:xfrm>
              <a:off x="4265650" y="2994375"/>
              <a:ext cx="145400" cy="176725"/>
            </a:xfrm>
            <a:custGeom>
              <a:avLst/>
              <a:gdLst/>
              <a:ahLst/>
              <a:cxnLst/>
              <a:rect l="l" t="t" r="r" b="b"/>
              <a:pathLst>
                <a:path w="5816" h="7069" extrusionOk="0">
                  <a:moveTo>
                    <a:pt x="3269" y="319"/>
                  </a:moveTo>
                  <a:lnTo>
                    <a:pt x="5413" y="1550"/>
                  </a:lnTo>
                  <a:cubicBezTo>
                    <a:pt x="5370" y="1614"/>
                    <a:pt x="5328" y="1678"/>
                    <a:pt x="5285" y="1741"/>
                  </a:cubicBezTo>
                  <a:cubicBezTo>
                    <a:pt x="5073" y="2017"/>
                    <a:pt x="4861" y="2293"/>
                    <a:pt x="4648" y="2590"/>
                  </a:cubicBezTo>
                  <a:cubicBezTo>
                    <a:pt x="4351" y="3036"/>
                    <a:pt x="4075" y="3482"/>
                    <a:pt x="3821" y="3927"/>
                  </a:cubicBezTo>
                  <a:cubicBezTo>
                    <a:pt x="3587" y="4288"/>
                    <a:pt x="3375" y="4670"/>
                    <a:pt x="3205" y="5052"/>
                  </a:cubicBezTo>
                  <a:cubicBezTo>
                    <a:pt x="3014" y="5392"/>
                    <a:pt x="2866" y="5753"/>
                    <a:pt x="2696" y="6113"/>
                  </a:cubicBezTo>
                  <a:cubicBezTo>
                    <a:pt x="2611" y="6304"/>
                    <a:pt x="2547" y="6496"/>
                    <a:pt x="2462" y="6687"/>
                  </a:cubicBezTo>
                  <a:lnTo>
                    <a:pt x="319" y="5455"/>
                  </a:lnTo>
                  <a:cubicBezTo>
                    <a:pt x="404" y="5243"/>
                    <a:pt x="488" y="5052"/>
                    <a:pt x="573" y="4840"/>
                  </a:cubicBezTo>
                  <a:cubicBezTo>
                    <a:pt x="722" y="4479"/>
                    <a:pt x="871" y="4140"/>
                    <a:pt x="1062" y="3779"/>
                  </a:cubicBezTo>
                  <a:cubicBezTo>
                    <a:pt x="1231" y="3397"/>
                    <a:pt x="1444" y="3036"/>
                    <a:pt x="1656" y="2654"/>
                  </a:cubicBezTo>
                  <a:cubicBezTo>
                    <a:pt x="1741" y="2548"/>
                    <a:pt x="1804" y="2420"/>
                    <a:pt x="1868" y="2293"/>
                  </a:cubicBezTo>
                  <a:cubicBezTo>
                    <a:pt x="2102" y="1953"/>
                    <a:pt x="2335" y="1593"/>
                    <a:pt x="2568" y="1232"/>
                  </a:cubicBezTo>
                  <a:cubicBezTo>
                    <a:pt x="2760" y="998"/>
                    <a:pt x="2929" y="744"/>
                    <a:pt x="3099" y="531"/>
                  </a:cubicBezTo>
                  <a:lnTo>
                    <a:pt x="3269" y="319"/>
                  </a:lnTo>
                  <a:close/>
                  <a:moveTo>
                    <a:pt x="3205" y="1"/>
                  </a:moveTo>
                  <a:lnTo>
                    <a:pt x="3142" y="86"/>
                  </a:lnTo>
                  <a:cubicBezTo>
                    <a:pt x="3057" y="192"/>
                    <a:pt x="2972" y="277"/>
                    <a:pt x="2887" y="383"/>
                  </a:cubicBezTo>
                  <a:cubicBezTo>
                    <a:pt x="2717" y="616"/>
                    <a:pt x="2547" y="850"/>
                    <a:pt x="2356" y="1104"/>
                  </a:cubicBezTo>
                  <a:cubicBezTo>
                    <a:pt x="2123" y="1465"/>
                    <a:pt x="1868" y="1826"/>
                    <a:pt x="1656" y="2187"/>
                  </a:cubicBezTo>
                  <a:cubicBezTo>
                    <a:pt x="1571" y="2314"/>
                    <a:pt x="1507" y="2420"/>
                    <a:pt x="1444" y="2548"/>
                  </a:cubicBezTo>
                  <a:cubicBezTo>
                    <a:pt x="1210" y="2930"/>
                    <a:pt x="998" y="3333"/>
                    <a:pt x="828" y="3673"/>
                  </a:cubicBezTo>
                  <a:cubicBezTo>
                    <a:pt x="637" y="4033"/>
                    <a:pt x="467" y="4394"/>
                    <a:pt x="319" y="4734"/>
                  </a:cubicBezTo>
                  <a:cubicBezTo>
                    <a:pt x="213" y="4989"/>
                    <a:pt x="128" y="5222"/>
                    <a:pt x="22" y="5477"/>
                  </a:cubicBezTo>
                  <a:lnTo>
                    <a:pt x="0" y="5583"/>
                  </a:lnTo>
                  <a:lnTo>
                    <a:pt x="2590" y="7069"/>
                  </a:lnTo>
                  <a:lnTo>
                    <a:pt x="2653" y="6941"/>
                  </a:lnTo>
                  <a:cubicBezTo>
                    <a:pt x="2738" y="6687"/>
                    <a:pt x="2844" y="6453"/>
                    <a:pt x="2951" y="6220"/>
                  </a:cubicBezTo>
                  <a:cubicBezTo>
                    <a:pt x="3099" y="5859"/>
                    <a:pt x="3248" y="5519"/>
                    <a:pt x="3439" y="5180"/>
                  </a:cubicBezTo>
                  <a:cubicBezTo>
                    <a:pt x="3608" y="4798"/>
                    <a:pt x="3821" y="4415"/>
                    <a:pt x="4033" y="4055"/>
                  </a:cubicBezTo>
                  <a:cubicBezTo>
                    <a:pt x="4288" y="3609"/>
                    <a:pt x="4564" y="3184"/>
                    <a:pt x="4861" y="2760"/>
                  </a:cubicBezTo>
                  <a:cubicBezTo>
                    <a:pt x="5073" y="2463"/>
                    <a:pt x="5264" y="2187"/>
                    <a:pt x="5476" y="1911"/>
                  </a:cubicBezTo>
                  <a:cubicBezTo>
                    <a:pt x="5561" y="1826"/>
                    <a:pt x="5646" y="1720"/>
                    <a:pt x="5710" y="1614"/>
                  </a:cubicBezTo>
                  <a:lnTo>
                    <a:pt x="5816" y="1508"/>
                  </a:lnTo>
                  <a:lnTo>
                    <a:pt x="32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91"/>
            <p:cNvSpPr/>
            <p:nvPr/>
          </p:nvSpPr>
          <p:spPr>
            <a:xfrm>
              <a:off x="4336225" y="3122250"/>
              <a:ext cx="12225" cy="26575"/>
            </a:xfrm>
            <a:custGeom>
              <a:avLst/>
              <a:gdLst/>
              <a:ahLst/>
              <a:cxnLst/>
              <a:rect l="l" t="t" r="r" b="b"/>
              <a:pathLst>
                <a:path w="489" h="1063" extrusionOk="0">
                  <a:moveTo>
                    <a:pt x="488" y="1"/>
                  </a:moveTo>
                  <a:cubicBezTo>
                    <a:pt x="319" y="340"/>
                    <a:pt x="149" y="701"/>
                    <a:pt x="0" y="1062"/>
                  </a:cubicBezTo>
                  <a:cubicBezTo>
                    <a:pt x="149" y="701"/>
                    <a:pt x="319" y="340"/>
                    <a:pt x="4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91"/>
            <p:cNvSpPr/>
            <p:nvPr/>
          </p:nvSpPr>
          <p:spPr>
            <a:xfrm>
              <a:off x="4333025" y="3120675"/>
              <a:ext cx="18600" cy="29200"/>
            </a:xfrm>
            <a:custGeom>
              <a:avLst/>
              <a:gdLst/>
              <a:ahLst/>
              <a:cxnLst/>
              <a:rect l="l" t="t" r="r" b="b"/>
              <a:pathLst>
                <a:path w="744" h="1168" extrusionOk="0">
                  <a:moveTo>
                    <a:pt x="510" y="0"/>
                  </a:moveTo>
                  <a:cubicBezTo>
                    <a:pt x="319" y="340"/>
                    <a:pt x="171" y="701"/>
                    <a:pt x="1" y="1061"/>
                  </a:cubicBezTo>
                  <a:lnTo>
                    <a:pt x="256" y="1168"/>
                  </a:lnTo>
                  <a:cubicBezTo>
                    <a:pt x="404" y="807"/>
                    <a:pt x="574" y="467"/>
                    <a:pt x="744" y="128"/>
                  </a:cubicBezTo>
                  <a:lnTo>
                    <a:pt x="51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91"/>
            <p:cNvSpPr/>
            <p:nvPr/>
          </p:nvSpPr>
          <p:spPr>
            <a:xfrm>
              <a:off x="4363800" y="3061250"/>
              <a:ext cx="20725" cy="32900"/>
            </a:xfrm>
            <a:custGeom>
              <a:avLst/>
              <a:gdLst/>
              <a:ahLst/>
              <a:cxnLst/>
              <a:rect l="l" t="t" r="r" b="b"/>
              <a:pathLst>
                <a:path w="829" h="1316" extrusionOk="0">
                  <a:moveTo>
                    <a:pt x="829" y="0"/>
                  </a:moveTo>
                  <a:cubicBezTo>
                    <a:pt x="531" y="425"/>
                    <a:pt x="256" y="870"/>
                    <a:pt x="1" y="1316"/>
                  </a:cubicBezTo>
                  <a:cubicBezTo>
                    <a:pt x="256" y="870"/>
                    <a:pt x="531" y="425"/>
                    <a:pt x="8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91"/>
            <p:cNvSpPr/>
            <p:nvPr/>
          </p:nvSpPr>
          <p:spPr>
            <a:xfrm>
              <a:off x="4361150" y="3059125"/>
              <a:ext cx="26025" cy="36625"/>
            </a:xfrm>
            <a:custGeom>
              <a:avLst/>
              <a:gdLst/>
              <a:ahLst/>
              <a:cxnLst/>
              <a:rect l="l" t="t" r="r" b="b"/>
              <a:pathLst>
                <a:path w="1041" h="1465" extrusionOk="0">
                  <a:moveTo>
                    <a:pt x="828" y="0"/>
                  </a:moveTo>
                  <a:cubicBezTo>
                    <a:pt x="531" y="446"/>
                    <a:pt x="255" y="892"/>
                    <a:pt x="1" y="1337"/>
                  </a:cubicBezTo>
                  <a:lnTo>
                    <a:pt x="213" y="1465"/>
                  </a:lnTo>
                  <a:cubicBezTo>
                    <a:pt x="468" y="1019"/>
                    <a:pt x="765" y="594"/>
                    <a:pt x="1041" y="149"/>
                  </a:cubicBezTo>
                  <a:lnTo>
                    <a:pt x="8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91"/>
            <p:cNvSpPr/>
            <p:nvPr/>
          </p:nvSpPr>
          <p:spPr>
            <a:xfrm>
              <a:off x="4209925" y="2964125"/>
              <a:ext cx="136925" cy="168250"/>
            </a:xfrm>
            <a:custGeom>
              <a:avLst/>
              <a:gdLst/>
              <a:ahLst/>
              <a:cxnLst/>
              <a:rect l="l" t="t" r="r" b="b"/>
              <a:pathLst>
                <a:path w="5477" h="6730" extrusionOk="0">
                  <a:moveTo>
                    <a:pt x="3100" y="1"/>
                  </a:moveTo>
                  <a:cubicBezTo>
                    <a:pt x="3015" y="107"/>
                    <a:pt x="2930" y="213"/>
                    <a:pt x="2845" y="319"/>
                  </a:cubicBezTo>
                  <a:cubicBezTo>
                    <a:pt x="2633" y="595"/>
                    <a:pt x="2420" y="871"/>
                    <a:pt x="2229" y="1168"/>
                  </a:cubicBezTo>
                  <a:cubicBezTo>
                    <a:pt x="1932" y="1593"/>
                    <a:pt x="1656" y="2017"/>
                    <a:pt x="1402" y="2463"/>
                  </a:cubicBezTo>
                  <a:lnTo>
                    <a:pt x="1295" y="2633"/>
                  </a:lnTo>
                  <a:cubicBezTo>
                    <a:pt x="1232" y="2760"/>
                    <a:pt x="1168" y="2888"/>
                    <a:pt x="1083" y="2994"/>
                  </a:cubicBezTo>
                  <a:cubicBezTo>
                    <a:pt x="807" y="3524"/>
                    <a:pt x="531" y="4076"/>
                    <a:pt x="298" y="4649"/>
                  </a:cubicBezTo>
                  <a:cubicBezTo>
                    <a:pt x="192" y="4883"/>
                    <a:pt x="107" y="5116"/>
                    <a:pt x="1" y="5350"/>
                  </a:cubicBezTo>
                  <a:lnTo>
                    <a:pt x="2399" y="6729"/>
                  </a:lnTo>
                  <a:cubicBezTo>
                    <a:pt x="2484" y="6496"/>
                    <a:pt x="2590" y="6241"/>
                    <a:pt x="2675" y="6008"/>
                  </a:cubicBezTo>
                  <a:cubicBezTo>
                    <a:pt x="2824" y="5647"/>
                    <a:pt x="2993" y="5286"/>
                    <a:pt x="3184" y="4946"/>
                  </a:cubicBezTo>
                  <a:cubicBezTo>
                    <a:pt x="3375" y="4564"/>
                    <a:pt x="3566" y="4182"/>
                    <a:pt x="3779" y="3821"/>
                  </a:cubicBezTo>
                  <a:lnTo>
                    <a:pt x="3991" y="3461"/>
                  </a:lnTo>
                  <a:cubicBezTo>
                    <a:pt x="4224" y="3100"/>
                    <a:pt x="4458" y="2739"/>
                    <a:pt x="4713" y="2399"/>
                  </a:cubicBezTo>
                  <a:cubicBezTo>
                    <a:pt x="4882" y="2166"/>
                    <a:pt x="5052" y="1932"/>
                    <a:pt x="5243" y="1678"/>
                  </a:cubicBezTo>
                  <a:cubicBezTo>
                    <a:pt x="5328" y="1593"/>
                    <a:pt x="5392" y="1487"/>
                    <a:pt x="5477" y="1381"/>
                  </a:cubicBezTo>
                  <a:lnTo>
                    <a:pt x="31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91"/>
            <p:cNvSpPr/>
            <p:nvPr/>
          </p:nvSpPr>
          <p:spPr>
            <a:xfrm>
              <a:off x="4206225" y="2959900"/>
              <a:ext cx="145400" cy="177250"/>
            </a:xfrm>
            <a:custGeom>
              <a:avLst/>
              <a:gdLst/>
              <a:ahLst/>
              <a:cxnLst/>
              <a:rect l="l" t="t" r="r" b="b"/>
              <a:pathLst>
                <a:path w="5816" h="7090" extrusionOk="0">
                  <a:moveTo>
                    <a:pt x="3269" y="340"/>
                  </a:moveTo>
                  <a:lnTo>
                    <a:pt x="5412" y="1571"/>
                  </a:lnTo>
                  <a:cubicBezTo>
                    <a:pt x="5370" y="1634"/>
                    <a:pt x="5328" y="1698"/>
                    <a:pt x="5264" y="1762"/>
                  </a:cubicBezTo>
                  <a:cubicBezTo>
                    <a:pt x="5094" y="1995"/>
                    <a:pt x="4924" y="2229"/>
                    <a:pt x="4733" y="2483"/>
                  </a:cubicBezTo>
                  <a:cubicBezTo>
                    <a:pt x="4500" y="2844"/>
                    <a:pt x="4245" y="3205"/>
                    <a:pt x="4033" y="3566"/>
                  </a:cubicBezTo>
                  <a:cubicBezTo>
                    <a:pt x="3948" y="3693"/>
                    <a:pt x="3884" y="3799"/>
                    <a:pt x="3821" y="3927"/>
                  </a:cubicBezTo>
                  <a:cubicBezTo>
                    <a:pt x="3587" y="4309"/>
                    <a:pt x="3375" y="4691"/>
                    <a:pt x="3205" y="5052"/>
                  </a:cubicBezTo>
                  <a:cubicBezTo>
                    <a:pt x="3014" y="5412"/>
                    <a:pt x="2844" y="5752"/>
                    <a:pt x="2696" y="6113"/>
                  </a:cubicBezTo>
                  <a:cubicBezTo>
                    <a:pt x="2611" y="6304"/>
                    <a:pt x="2547" y="6495"/>
                    <a:pt x="2462" y="6707"/>
                  </a:cubicBezTo>
                  <a:lnTo>
                    <a:pt x="319" y="5455"/>
                  </a:lnTo>
                  <a:cubicBezTo>
                    <a:pt x="403" y="5264"/>
                    <a:pt x="488" y="5052"/>
                    <a:pt x="552" y="4861"/>
                  </a:cubicBezTo>
                  <a:cubicBezTo>
                    <a:pt x="807" y="4309"/>
                    <a:pt x="1061" y="3757"/>
                    <a:pt x="1359" y="3226"/>
                  </a:cubicBezTo>
                  <a:cubicBezTo>
                    <a:pt x="1422" y="3099"/>
                    <a:pt x="1486" y="2993"/>
                    <a:pt x="1550" y="2866"/>
                  </a:cubicBezTo>
                  <a:lnTo>
                    <a:pt x="1656" y="2696"/>
                  </a:lnTo>
                  <a:cubicBezTo>
                    <a:pt x="1910" y="2250"/>
                    <a:pt x="2186" y="1804"/>
                    <a:pt x="2483" y="1401"/>
                  </a:cubicBezTo>
                  <a:cubicBezTo>
                    <a:pt x="2696" y="1104"/>
                    <a:pt x="2887" y="828"/>
                    <a:pt x="3099" y="552"/>
                  </a:cubicBezTo>
                  <a:lnTo>
                    <a:pt x="3269" y="340"/>
                  </a:lnTo>
                  <a:close/>
                  <a:moveTo>
                    <a:pt x="3205" y="0"/>
                  </a:moveTo>
                  <a:lnTo>
                    <a:pt x="3141" y="85"/>
                  </a:lnTo>
                  <a:cubicBezTo>
                    <a:pt x="3057" y="191"/>
                    <a:pt x="2972" y="276"/>
                    <a:pt x="2887" y="382"/>
                  </a:cubicBezTo>
                  <a:cubicBezTo>
                    <a:pt x="2674" y="658"/>
                    <a:pt x="2462" y="934"/>
                    <a:pt x="2271" y="1231"/>
                  </a:cubicBezTo>
                  <a:cubicBezTo>
                    <a:pt x="1974" y="1656"/>
                    <a:pt x="1698" y="2101"/>
                    <a:pt x="1422" y="2547"/>
                  </a:cubicBezTo>
                  <a:lnTo>
                    <a:pt x="1316" y="2738"/>
                  </a:lnTo>
                  <a:cubicBezTo>
                    <a:pt x="1252" y="2844"/>
                    <a:pt x="1189" y="2972"/>
                    <a:pt x="1125" y="3099"/>
                  </a:cubicBezTo>
                  <a:cubicBezTo>
                    <a:pt x="828" y="3630"/>
                    <a:pt x="552" y="4203"/>
                    <a:pt x="319" y="4754"/>
                  </a:cubicBezTo>
                  <a:cubicBezTo>
                    <a:pt x="212" y="4988"/>
                    <a:pt x="128" y="5221"/>
                    <a:pt x="21" y="5476"/>
                  </a:cubicBezTo>
                  <a:lnTo>
                    <a:pt x="0" y="5582"/>
                  </a:lnTo>
                  <a:lnTo>
                    <a:pt x="2590" y="7089"/>
                  </a:lnTo>
                  <a:lnTo>
                    <a:pt x="2653" y="6941"/>
                  </a:lnTo>
                  <a:cubicBezTo>
                    <a:pt x="2738" y="6707"/>
                    <a:pt x="2844" y="6474"/>
                    <a:pt x="2929" y="6240"/>
                  </a:cubicBezTo>
                  <a:cubicBezTo>
                    <a:pt x="3099" y="5858"/>
                    <a:pt x="3226" y="5540"/>
                    <a:pt x="3417" y="5179"/>
                  </a:cubicBezTo>
                  <a:cubicBezTo>
                    <a:pt x="3608" y="4797"/>
                    <a:pt x="3821" y="4415"/>
                    <a:pt x="4033" y="4054"/>
                  </a:cubicBezTo>
                  <a:cubicBezTo>
                    <a:pt x="4097" y="3927"/>
                    <a:pt x="4181" y="3821"/>
                    <a:pt x="4245" y="3693"/>
                  </a:cubicBezTo>
                  <a:cubicBezTo>
                    <a:pt x="4479" y="3332"/>
                    <a:pt x="4712" y="2972"/>
                    <a:pt x="4945" y="2632"/>
                  </a:cubicBezTo>
                  <a:cubicBezTo>
                    <a:pt x="5137" y="2377"/>
                    <a:pt x="5306" y="2144"/>
                    <a:pt x="5476" y="1932"/>
                  </a:cubicBezTo>
                  <a:cubicBezTo>
                    <a:pt x="5561" y="1826"/>
                    <a:pt x="5646" y="1719"/>
                    <a:pt x="5710" y="1613"/>
                  </a:cubicBezTo>
                  <a:lnTo>
                    <a:pt x="5816" y="1507"/>
                  </a:lnTo>
                  <a:lnTo>
                    <a:pt x="320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91"/>
            <p:cNvSpPr/>
            <p:nvPr/>
          </p:nvSpPr>
          <p:spPr>
            <a:xfrm>
              <a:off x="4276800" y="3087775"/>
              <a:ext cx="12750" cy="26550"/>
            </a:xfrm>
            <a:custGeom>
              <a:avLst/>
              <a:gdLst/>
              <a:ahLst/>
              <a:cxnLst/>
              <a:rect l="l" t="t" r="r" b="b"/>
              <a:pathLst>
                <a:path w="510" h="1062" extrusionOk="0">
                  <a:moveTo>
                    <a:pt x="509" y="1"/>
                  </a:moveTo>
                  <a:lnTo>
                    <a:pt x="509" y="1"/>
                  </a:lnTo>
                  <a:cubicBezTo>
                    <a:pt x="318" y="340"/>
                    <a:pt x="149" y="701"/>
                    <a:pt x="0" y="1062"/>
                  </a:cubicBezTo>
                  <a:cubicBezTo>
                    <a:pt x="170" y="701"/>
                    <a:pt x="318" y="340"/>
                    <a:pt x="5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91"/>
            <p:cNvSpPr/>
            <p:nvPr/>
          </p:nvSpPr>
          <p:spPr>
            <a:xfrm>
              <a:off x="4273600" y="3086175"/>
              <a:ext cx="18600" cy="29200"/>
            </a:xfrm>
            <a:custGeom>
              <a:avLst/>
              <a:gdLst/>
              <a:ahLst/>
              <a:cxnLst/>
              <a:rect l="l" t="t" r="r" b="b"/>
              <a:pathLst>
                <a:path w="744" h="1168" extrusionOk="0">
                  <a:moveTo>
                    <a:pt x="510" y="1"/>
                  </a:moveTo>
                  <a:cubicBezTo>
                    <a:pt x="319" y="361"/>
                    <a:pt x="149" y="701"/>
                    <a:pt x="1" y="1062"/>
                  </a:cubicBezTo>
                  <a:lnTo>
                    <a:pt x="255" y="1168"/>
                  </a:lnTo>
                  <a:cubicBezTo>
                    <a:pt x="404" y="828"/>
                    <a:pt x="574" y="468"/>
                    <a:pt x="744" y="128"/>
                  </a:cubicBezTo>
                  <a:lnTo>
                    <a:pt x="5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91"/>
            <p:cNvSpPr/>
            <p:nvPr/>
          </p:nvSpPr>
          <p:spPr>
            <a:xfrm>
              <a:off x="4304375" y="3050625"/>
              <a:ext cx="5325" cy="9050"/>
            </a:xfrm>
            <a:custGeom>
              <a:avLst/>
              <a:gdLst/>
              <a:ahLst/>
              <a:cxnLst/>
              <a:rect l="l" t="t" r="r" b="b"/>
              <a:pathLst>
                <a:path w="213" h="362" extrusionOk="0">
                  <a:moveTo>
                    <a:pt x="213" y="1"/>
                  </a:moveTo>
                  <a:lnTo>
                    <a:pt x="1" y="36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91"/>
            <p:cNvSpPr/>
            <p:nvPr/>
          </p:nvSpPr>
          <p:spPr>
            <a:xfrm>
              <a:off x="4301725" y="3049025"/>
              <a:ext cx="10650" cy="12250"/>
            </a:xfrm>
            <a:custGeom>
              <a:avLst/>
              <a:gdLst/>
              <a:ahLst/>
              <a:cxnLst/>
              <a:rect l="l" t="t" r="r" b="b"/>
              <a:pathLst>
                <a:path w="426" h="490" extrusionOk="0">
                  <a:moveTo>
                    <a:pt x="213" y="1"/>
                  </a:moveTo>
                  <a:cubicBezTo>
                    <a:pt x="128" y="128"/>
                    <a:pt x="64" y="234"/>
                    <a:pt x="1" y="362"/>
                  </a:cubicBezTo>
                  <a:lnTo>
                    <a:pt x="213" y="489"/>
                  </a:lnTo>
                  <a:cubicBezTo>
                    <a:pt x="298" y="383"/>
                    <a:pt x="361" y="256"/>
                    <a:pt x="425" y="128"/>
                  </a:cubicBezTo>
                  <a:lnTo>
                    <a:pt x="2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91"/>
            <p:cNvSpPr/>
            <p:nvPr/>
          </p:nvSpPr>
          <p:spPr>
            <a:xfrm>
              <a:off x="4327200" y="3006050"/>
              <a:ext cx="13275" cy="18075"/>
            </a:xfrm>
            <a:custGeom>
              <a:avLst/>
              <a:gdLst/>
              <a:ahLst/>
              <a:cxnLst/>
              <a:rect l="l" t="t" r="r" b="b"/>
              <a:pathLst>
                <a:path w="531" h="723" extrusionOk="0">
                  <a:moveTo>
                    <a:pt x="531" y="1"/>
                  </a:moveTo>
                  <a:cubicBezTo>
                    <a:pt x="361" y="234"/>
                    <a:pt x="191" y="468"/>
                    <a:pt x="0" y="722"/>
                  </a:cubicBezTo>
                  <a:cubicBezTo>
                    <a:pt x="191" y="468"/>
                    <a:pt x="361" y="234"/>
                    <a:pt x="5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91"/>
            <p:cNvSpPr/>
            <p:nvPr/>
          </p:nvSpPr>
          <p:spPr>
            <a:xfrm>
              <a:off x="4324550" y="3003925"/>
              <a:ext cx="18600" cy="21800"/>
            </a:xfrm>
            <a:custGeom>
              <a:avLst/>
              <a:gdLst/>
              <a:ahLst/>
              <a:cxnLst/>
              <a:rect l="l" t="t" r="r" b="b"/>
              <a:pathLst>
                <a:path w="744" h="872" extrusionOk="0">
                  <a:moveTo>
                    <a:pt x="531" y="1"/>
                  </a:moveTo>
                  <a:cubicBezTo>
                    <a:pt x="361" y="234"/>
                    <a:pt x="191" y="468"/>
                    <a:pt x="0" y="722"/>
                  </a:cubicBezTo>
                  <a:lnTo>
                    <a:pt x="234" y="871"/>
                  </a:lnTo>
                  <a:cubicBezTo>
                    <a:pt x="404" y="616"/>
                    <a:pt x="573" y="383"/>
                    <a:pt x="743" y="171"/>
                  </a:cubicBezTo>
                  <a:lnTo>
                    <a:pt x="5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91"/>
            <p:cNvSpPr/>
            <p:nvPr/>
          </p:nvSpPr>
          <p:spPr>
            <a:xfrm>
              <a:off x="4150500" y="2929650"/>
              <a:ext cx="136925" cy="168225"/>
            </a:xfrm>
            <a:custGeom>
              <a:avLst/>
              <a:gdLst/>
              <a:ahLst/>
              <a:cxnLst/>
              <a:rect l="l" t="t" r="r" b="b"/>
              <a:pathLst>
                <a:path w="5477" h="6729" extrusionOk="0">
                  <a:moveTo>
                    <a:pt x="3078" y="0"/>
                  </a:moveTo>
                  <a:cubicBezTo>
                    <a:pt x="1783" y="1613"/>
                    <a:pt x="743" y="3418"/>
                    <a:pt x="1" y="5349"/>
                  </a:cubicBezTo>
                  <a:lnTo>
                    <a:pt x="2378" y="6729"/>
                  </a:lnTo>
                  <a:cubicBezTo>
                    <a:pt x="2484" y="6495"/>
                    <a:pt x="2569" y="6240"/>
                    <a:pt x="2675" y="6007"/>
                  </a:cubicBezTo>
                  <a:cubicBezTo>
                    <a:pt x="2908" y="5455"/>
                    <a:pt x="3184" y="4903"/>
                    <a:pt x="3481" y="4373"/>
                  </a:cubicBezTo>
                  <a:cubicBezTo>
                    <a:pt x="3545" y="4245"/>
                    <a:pt x="3609" y="4118"/>
                    <a:pt x="3672" y="4012"/>
                  </a:cubicBezTo>
                  <a:lnTo>
                    <a:pt x="3779" y="3821"/>
                  </a:lnTo>
                  <a:cubicBezTo>
                    <a:pt x="4033" y="3375"/>
                    <a:pt x="4309" y="2951"/>
                    <a:pt x="4606" y="2526"/>
                  </a:cubicBezTo>
                  <a:cubicBezTo>
                    <a:pt x="4819" y="2229"/>
                    <a:pt x="5010" y="1953"/>
                    <a:pt x="5222" y="1677"/>
                  </a:cubicBezTo>
                  <a:cubicBezTo>
                    <a:pt x="5307" y="1571"/>
                    <a:pt x="5392" y="1486"/>
                    <a:pt x="5477" y="1380"/>
                  </a:cubicBezTo>
                  <a:lnTo>
                    <a:pt x="307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91"/>
            <p:cNvSpPr/>
            <p:nvPr/>
          </p:nvSpPr>
          <p:spPr>
            <a:xfrm>
              <a:off x="4146800" y="2925400"/>
              <a:ext cx="145400" cy="177250"/>
            </a:xfrm>
            <a:custGeom>
              <a:avLst/>
              <a:gdLst/>
              <a:ahLst/>
              <a:cxnLst/>
              <a:rect l="l" t="t" r="r" b="b"/>
              <a:pathLst>
                <a:path w="5816" h="7090" extrusionOk="0">
                  <a:moveTo>
                    <a:pt x="3269" y="340"/>
                  </a:moveTo>
                  <a:lnTo>
                    <a:pt x="5412" y="1571"/>
                  </a:lnTo>
                  <a:lnTo>
                    <a:pt x="5264" y="1762"/>
                  </a:lnTo>
                  <a:cubicBezTo>
                    <a:pt x="5051" y="2038"/>
                    <a:pt x="4839" y="2314"/>
                    <a:pt x="4648" y="2611"/>
                  </a:cubicBezTo>
                  <a:cubicBezTo>
                    <a:pt x="4351" y="3036"/>
                    <a:pt x="4075" y="3481"/>
                    <a:pt x="3799" y="3927"/>
                  </a:cubicBezTo>
                  <a:lnTo>
                    <a:pt x="3693" y="4118"/>
                  </a:lnTo>
                  <a:cubicBezTo>
                    <a:pt x="3629" y="4224"/>
                    <a:pt x="3566" y="4352"/>
                    <a:pt x="3502" y="4479"/>
                  </a:cubicBezTo>
                  <a:cubicBezTo>
                    <a:pt x="3205" y="5010"/>
                    <a:pt x="2929" y="5561"/>
                    <a:pt x="2696" y="6134"/>
                  </a:cubicBezTo>
                  <a:cubicBezTo>
                    <a:pt x="2611" y="6326"/>
                    <a:pt x="2547" y="6517"/>
                    <a:pt x="2462" y="6708"/>
                  </a:cubicBezTo>
                  <a:lnTo>
                    <a:pt x="318" y="5477"/>
                  </a:lnTo>
                  <a:cubicBezTo>
                    <a:pt x="1040" y="3609"/>
                    <a:pt x="2038" y="1890"/>
                    <a:pt x="3269" y="340"/>
                  </a:cubicBezTo>
                  <a:close/>
                  <a:moveTo>
                    <a:pt x="3205" y="1"/>
                  </a:moveTo>
                  <a:lnTo>
                    <a:pt x="3141" y="85"/>
                  </a:lnTo>
                  <a:cubicBezTo>
                    <a:pt x="1825" y="1720"/>
                    <a:pt x="785" y="3524"/>
                    <a:pt x="21" y="5477"/>
                  </a:cubicBezTo>
                  <a:lnTo>
                    <a:pt x="0" y="5583"/>
                  </a:lnTo>
                  <a:lnTo>
                    <a:pt x="2589" y="7090"/>
                  </a:lnTo>
                  <a:lnTo>
                    <a:pt x="2653" y="6941"/>
                  </a:lnTo>
                  <a:cubicBezTo>
                    <a:pt x="2738" y="6708"/>
                    <a:pt x="2844" y="6474"/>
                    <a:pt x="2950" y="6241"/>
                  </a:cubicBezTo>
                  <a:cubicBezTo>
                    <a:pt x="3184" y="5689"/>
                    <a:pt x="3438" y="5137"/>
                    <a:pt x="3736" y="4606"/>
                  </a:cubicBezTo>
                  <a:cubicBezTo>
                    <a:pt x="3799" y="4479"/>
                    <a:pt x="3863" y="4373"/>
                    <a:pt x="3948" y="4246"/>
                  </a:cubicBezTo>
                  <a:lnTo>
                    <a:pt x="4033" y="4076"/>
                  </a:lnTo>
                  <a:cubicBezTo>
                    <a:pt x="4309" y="3630"/>
                    <a:pt x="4585" y="3184"/>
                    <a:pt x="4860" y="2781"/>
                  </a:cubicBezTo>
                  <a:cubicBezTo>
                    <a:pt x="5073" y="2484"/>
                    <a:pt x="5285" y="2208"/>
                    <a:pt x="5476" y="1932"/>
                  </a:cubicBezTo>
                  <a:cubicBezTo>
                    <a:pt x="5561" y="1826"/>
                    <a:pt x="5646" y="1720"/>
                    <a:pt x="5731" y="1635"/>
                  </a:cubicBezTo>
                  <a:lnTo>
                    <a:pt x="5816" y="1508"/>
                  </a:lnTo>
                  <a:lnTo>
                    <a:pt x="32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91"/>
            <p:cNvSpPr/>
            <p:nvPr/>
          </p:nvSpPr>
          <p:spPr>
            <a:xfrm>
              <a:off x="4237525" y="3029925"/>
              <a:ext cx="4800" cy="9050"/>
            </a:xfrm>
            <a:custGeom>
              <a:avLst/>
              <a:gdLst/>
              <a:ahLst/>
              <a:cxnLst/>
              <a:rect l="l" t="t" r="r" b="b"/>
              <a:pathLst>
                <a:path w="192" h="362" extrusionOk="0">
                  <a:moveTo>
                    <a:pt x="191" y="1"/>
                  </a:moveTo>
                  <a:cubicBezTo>
                    <a:pt x="128" y="107"/>
                    <a:pt x="64" y="234"/>
                    <a:pt x="0" y="362"/>
                  </a:cubicBezTo>
                  <a:cubicBezTo>
                    <a:pt x="64" y="234"/>
                    <a:pt x="128" y="107"/>
                    <a:pt x="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91"/>
            <p:cNvSpPr/>
            <p:nvPr/>
          </p:nvSpPr>
          <p:spPr>
            <a:xfrm>
              <a:off x="4234350" y="3028350"/>
              <a:ext cx="10625" cy="12225"/>
            </a:xfrm>
            <a:custGeom>
              <a:avLst/>
              <a:gdLst/>
              <a:ahLst/>
              <a:cxnLst/>
              <a:rect l="l" t="t" r="r" b="b"/>
              <a:pathLst>
                <a:path w="425" h="489" extrusionOk="0">
                  <a:moveTo>
                    <a:pt x="212" y="0"/>
                  </a:moveTo>
                  <a:cubicBezTo>
                    <a:pt x="127" y="106"/>
                    <a:pt x="64" y="234"/>
                    <a:pt x="0" y="361"/>
                  </a:cubicBezTo>
                  <a:lnTo>
                    <a:pt x="234" y="488"/>
                  </a:lnTo>
                  <a:lnTo>
                    <a:pt x="425" y="128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91"/>
            <p:cNvSpPr/>
            <p:nvPr/>
          </p:nvSpPr>
          <p:spPr>
            <a:xfrm>
              <a:off x="4244950" y="2992800"/>
              <a:ext cx="20725" cy="32375"/>
            </a:xfrm>
            <a:custGeom>
              <a:avLst/>
              <a:gdLst/>
              <a:ahLst/>
              <a:cxnLst/>
              <a:rect l="l" t="t" r="r" b="b"/>
              <a:pathLst>
                <a:path w="829" h="1295" extrusionOk="0">
                  <a:moveTo>
                    <a:pt x="828" y="0"/>
                  </a:moveTo>
                  <a:cubicBezTo>
                    <a:pt x="531" y="425"/>
                    <a:pt x="255" y="849"/>
                    <a:pt x="1" y="1295"/>
                  </a:cubicBezTo>
                  <a:cubicBezTo>
                    <a:pt x="255" y="849"/>
                    <a:pt x="531" y="425"/>
                    <a:pt x="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91"/>
            <p:cNvSpPr/>
            <p:nvPr/>
          </p:nvSpPr>
          <p:spPr>
            <a:xfrm>
              <a:off x="4242300" y="2990675"/>
              <a:ext cx="26025" cy="36625"/>
            </a:xfrm>
            <a:custGeom>
              <a:avLst/>
              <a:gdLst/>
              <a:ahLst/>
              <a:cxnLst/>
              <a:rect l="l" t="t" r="r" b="b"/>
              <a:pathLst>
                <a:path w="1041" h="1465" extrusionOk="0">
                  <a:moveTo>
                    <a:pt x="828" y="0"/>
                  </a:moveTo>
                  <a:cubicBezTo>
                    <a:pt x="531" y="425"/>
                    <a:pt x="255" y="870"/>
                    <a:pt x="0" y="1316"/>
                  </a:cubicBezTo>
                  <a:lnTo>
                    <a:pt x="213" y="1465"/>
                  </a:lnTo>
                  <a:cubicBezTo>
                    <a:pt x="489" y="1019"/>
                    <a:pt x="765" y="573"/>
                    <a:pt x="1040" y="170"/>
                  </a:cubicBezTo>
                  <a:lnTo>
                    <a:pt x="8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91"/>
            <p:cNvSpPr/>
            <p:nvPr/>
          </p:nvSpPr>
          <p:spPr>
            <a:xfrm>
              <a:off x="4209925" y="3079800"/>
              <a:ext cx="7450" cy="18075"/>
            </a:xfrm>
            <a:custGeom>
              <a:avLst/>
              <a:gdLst/>
              <a:ahLst/>
              <a:cxnLst/>
              <a:rect l="l" t="t" r="r" b="b"/>
              <a:pathLst>
                <a:path w="298" h="723" extrusionOk="0">
                  <a:moveTo>
                    <a:pt x="1" y="723"/>
                  </a:moveTo>
                  <a:cubicBezTo>
                    <a:pt x="107" y="489"/>
                    <a:pt x="192" y="234"/>
                    <a:pt x="298" y="1"/>
                  </a:cubicBezTo>
                  <a:cubicBezTo>
                    <a:pt x="192" y="234"/>
                    <a:pt x="107" y="489"/>
                    <a:pt x="1" y="7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91"/>
            <p:cNvSpPr/>
            <p:nvPr/>
          </p:nvSpPr>
          <p:spPr>
            <a:xfrm>
              <a:off x="4206750" y="3078750"/>
              <a:ext cx="13825" cy="20200"/>
            </a:xfrm>
            <a:custGeom>
              <a:avLst/>
              <a:gdLst/>
              <a:ahLst/>
              <a:cxnLst/>
              <a:rect l="l" t="t" r="r" b="b"/>
              <a:pathLst>
                <a:path w="553" h="808" extrusionOk="0">
                  <a:moveTo>
                    <a:pt x="298" y="0"/>
                  </a:moveTo>
                  <a:cubicBezTo>
                    <a:pt x="191" y="234"/>
                    <a:pt x="107" y="467"/>
                    <a:pt x="0" y="722"/>
                  </a:cubicBezTo>
                  <a:lnTo>
                    <a:pt x="255" y="807"/>
                  </a:lnTo>
                  <a:cubicBezTo>
                    <a:pt x="340" y="574"/>
                    <a:pt x="446" y="340"/>
                    <a:pt x="552" y="107"/>
                  </a:cubicBezTo>
                  <a:lnTo>
                    <a:pt x="2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91"/>
            <p:cNvSpPr/>
            <p:nvPr/>
          </p:nvSpPr>
          <p:spPr>
            <a:xfrm>
              <a:off x="4388750" y="3215650"/>
              <a:ext cx="123650" cy="148600"/>
            </a:xfrm>
            <a:custGeom>
              <a:avLst/>
              <a:gdLst/>
              <a:ahLst/>
              <a:cxnLst/>
              <a:rect l="l" t="t" r="r" b="b"/>
              <a:pathLst>
                <a:path w="4946" h="5944" extrusionOk="0">
                  <a:moveTo>
                    <a:pt x="1040" y="0"/>
                  </a:moveTo>
                  <a:lnTo>
                    <a:pt x="0" y="616"/>
                  </a:lnTo>
                  <a:cubicBezTo>
                    <a:pt x="43" y="722"/>
                    <a:pt x="85" y="849"/>
                    <a:pt x="128" y="977"/>
                  </a:cubicBezTo>
                  <a:cubicBezTo>
                    <a:pt x="213" y="1168"/>
                    <a:pt x="298" y="1380"/>
                    <a:pt x="404" y="1571"/>
                  </a:cubicBezTo>
                  <a:cubicBezTo>
                    <a:pt x="531" y="1847"/>
                    <a:pt x="637" y="2102"/>
                    <a:pt x="786" y="2378"/>
                  </a:cubicBezTo>
                  <a:cubicBezTo>
                    <a:pt x="849" y="2505"/>
                    <a:pt x="913" y="2653"/>
                    <a:pt x="977" y="2781"/>
                  </a:cubicBezTo>
                  <a:cubicBezTo>
                    <a:pt x="1040" y="2908"/>
                    <a:pt x="1125" y="3036"/>
                    <a:pt x="1189" y="3163"/>
                  </a:cubicBezTo>
                  <a:cubicBezTo>
                    <a:pt x="1253" y="3290"/>
                    <a:pt x="1380" y="3502"/>
                    <a:pt x="1465" y="3651"/>
                  </a:cubicBezTo>
                  <a:lnTo>
                    <a:pt x="1592" y="3863"/>
                  </a:lnTo>
                  <a:cubicBezTo>
                    <a:pt x="1826" y="4224"/>
                    <a:pt x="2059" y="4585"/>
                    <a:pt x="2314" y="4925"/>
                  </a:cubicBezTo>
                  <a:cubicBezTo>
                    <a:pt x="2484" y="5179"/>
                    <a:pt x="2653" y="5413"/>
                    <a:pt x="2844" y="5646"/>
                  </a:cubicBezTo>
                  <a:cubicBezTo>
                    <a:pt x="2929" y="5752"/>
                    <a:pt x="2993" y="5858"/>
                    <a:pt x="3078" y="5943"/>
                  </a:cubicBezTo>
                  <a:lnTo>
                    <a:pt x="4118" y="5349"/>
                  </a:lnTo>
                  <a:lnTo>
                    <a:pt x="4118" y="3800"/>
                  </a:lnTo>
                  <a:cubicBezTo>
                    <a:pt x="4394" y="3863"/>
                    <a:pt x="4670" y="3906"/>
                    <a:pt x="4946" y="3927"/>
                  </a:cubicBezTo>
                  <a:cubicBezTo>
                    <a:pt x="4033" y="2717"/>
                    <a:pt x="3269" y="1401"/>
                    <a:pt x="2675" y="0"/>
                  </a:cubicBezTo>
                  <a:cubicBezTo>
                    <a:pt x="2569" y="276"/>
                    <a:pt x="2462" y="510"/>
                    <a:pt x="2356" y="786"/>
                  </a:cubicBezTo>
                  <a:lnTo>
                    <a:pt x="104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91"/>
            <p:cNvSpPr/>
            <p:nvPr/>
          </p:nvSpPr>
          <p:spPr>
            <a:xfrm>
              <a:off x="4384500" y="3207700"/>
              <a:ext cx="134800" cy="161325"/>
            </a:xfrm>
            <a:custGeom>
              <a:avLst/>
              <a:gdLst/>
              <a:ahLst/>
              <a:cxnLst/>
              <a:rect l="l" t="t" r="r" b="b"/>
              <a:pathLst>
                <a:path w="5392" h="6453" extrusionOk="0">
                  <a:moveTo>
                    <a:pt x="1189" y="488"/>
                  </a:moveTo>
                  <a:lnTo>
                    <a:pt x="2611" y="1295"/>
                  </a:lnTo>
                  <a:lnTo>
                    <a:pt x="2654" y="1146"/>
                  </a:lnTo>
                  <a:cubicBezTo>
                    <a:pt x="2717" y="976"/>
                    <a:pt x="2781" y="828"/>
                    <a:pt x="2866" y="658"/>
                  </a:cubicBezTo>
                  <a:cubicBezTo>
                    <a:pt x="3397" y="1868"/>
                    <a:pt x="4054" y="3014"/>
                    <a:pt x="4840" y="4075"/>
                  </a:cubicBezTo>
                  <a:lnTo>
                    <a:pt x="4309" y="4011"/>
                  </a:lnTo>
                  <a:lnTo>
                    <a:pt x="4161" y="3990"/>
                  </a:lnTo>
                  <a:lnTo>
                    <a:pt x="4161" y="5603"/>
                  </a:lnTo>
                  <a:lnTo>
                    <a:pt x="3290" y="6113"/>
                  </a:lnTo>
                  <a:lnTo>
                    <a:pt x="3121" y="5900"/>
                  </a:lnTo>
                  <a:cubicBezTo>
                    <a:pt x="2930" y="5667"/>
                    <a:pt x="2760" y="5434"/>
                    <a:pt x="2590" y="5179"/>
                  </a:cubicBezTo>
                  <a:cubicBezTo>
                    <a:pt x="2335" y="4839"/>
                    <a:pt x="2102" y="4478"/>
                    <a:pt x="1890" y="4118"/>
                  </a:cubicBezTo>
                  <a:cubicBezTo>
                    <a:pt x="1847" y="4054"/>
                    <a:pt x="1805" y="3990"/>
                    <a:pt x="1762" y="3905"/>
                  </a:cubicBezTo>
                  <a:cubicBezTo>
                    <a:pt x="1656" y="3757"/>
                    <a:pt x="1550" y="3545"/>
                    <a:pt x="1465" y="3417"/>
                  </a:cubicBezTo>
                  <a:cubicBezTo>
                    <a:pt x="1401" y="3311"/>
                    <a:pt x="1338" y="3184"/>
                    <a:pt x="1274" y="3035"/>
                  </a:cubicBezTo>
                  <a:cubicBezTo>
                    <a:pt x="1189" y="2908"/>
                    <a:pt x="1126" y="2780"/>
                    <a:pt x="1062" y="2632"/>
                  </a:cubicBezTo>
                  <a:cubicBezTo>
                    <a:pt x="934" y="2377"/>
                    <a:pt x="807" y="2101"/>
                    <a:pt x="680" y="1847"/>
                  </a:cubicBezTo>
                  <a:cubicBezTo>
                    <a:pt x="595" y="1634"/>
                    <a:pt x="510" y="1443"/>
                    <a:pt x="425" y="1231"/>
                  </a:cubicBezTo>
                  <a:cubicBezTo>
                    <a:pt x="383" y="1146"/>
                    <a:pt x="361" y="1061"/>
                    <a:pt x="319" y="976"/>
                  </a:cubicBezTo>
                  <a:lnTo>
                    <a:pt x="1189" y="488"/>
                  </a:lnTo>
                  <a:close/>
                  <a:moveTo>
                    <a:pt x="2845" y="0"/>
                  </a:moveTo>
                  <a:lnTo>
                    <a:pt x="2739" y="276"/>
                  </a:lnTo>
                  <a:cubicBezTo>
                    <a:pt x="2632" y="488"/>
                    <a:pt x="2548" y="700"/>
                    <a:pt x="2463" y="913"/>
                  </a:cubicBezTo>
                  <a:lnTo>
                    <a:pt x="1189" y="170"/>
                  </a:lnTo>
                  <a:lnTo>
                    <a:pt x="1" y="870"/>
                  </a:lnTo>
                  <a:lnTo>
                    <a:pt x="22" y="976"/>
                  </a:lnTo>
                  <a:lnTo>
                    <a:pt x="170" y="1337"/>
                  </a:lnTo>
                  <a:cubicBezTo>
                    <a:pt x="255" y="1528"/>
                    <a:pt x="340" y="1740"/>
                    <a:pt x="446" y="1931"/>
                  </a:cubicBezTo>
                  <a:cubicBezTo>
                    <a:pt x="552" y="2229"/>
                    <a:pt x="680" y="2483"/>
                    <a:pt x="828" y="2759"/>
                  </a:cubicBezTo>
                  <a:cubicBezTo>
                    <a:pt x="892" y="2887"/>
                    <a:pt x="956" y="3035"/>
                    <a:pt x="1019" y="3163"/>
                  </a:cubicBezTo>
                  <a:cubicBezTo>
                    <a:pt x="1104" y="3269"/>
                    <a:pt x="1168" y="3417"/>
                    <a:pt x="1232" y="3545"/>
                  </a:cubicBezTo>
                  <a:cubicBezTo>
                    <a:pt x="1338" y="3714"/>
                    <a:pt x="1423" y="3863"/>
                    <a:pt x="1529" y="4033"/>
                  </a:cubicBezTo>
                  <a:cubicBezTo>
                    <a:pt x="1571" y="4118"/>
                    <a:pt x="1614" y="4181"/>
                    <a:pt x="1656" y="4245"/>
                  </a:cubicBezTo>
                  <a:cubicBezTo>
                    <a:pt x="1890" y="4627"/>
                    <a:pt x="2123" y="4988"/>
                    <a:pt x="2378" y="5327"/>
                  </a:cubicBezTo>
                  <a:cubicBezTo>
                    <a:pt x="2548" y="5582"/>
                    <a:pt x="2717" y="5816"/>
                    <a:pt x="2908" y="6049"/>
                  </a:cubicBezTo>
                  <a:lnTo>
                    <a:pt x="3142" y="6367"/>
                  </a:lnTo>
                  <a:lnTo>
                    <a:pt x="3206" y="6452"/>
                  </a:lnTo>
                  <a:lnTo>
                    <a:pt x="4415" y="5752"/>
                  </a:lnTo>
                  <a:lnTo>
                    <a:pt x="4415" y="4287"/>
                  </a:lnTo>
                  <a:cubicBezTo>
                    <a:pt x="4628" y="4330"/>
                    <a:pt x="4861" y="4351"/>
                    <a:pt x="5095" y="4372"/>
                  </a:cubicBezTo>
                  <a:lnTo>
                    <a:pt x="5392" y="4415"/>
                  </a:lnTo>
                  <a:lnTo>
                    <a:pt x="5222" y="4160"/>
                  </a:lnTo>
                  <a:cubicBezTo>
                    <a:pt x="4309" y="2950"/>
                    <a:pt x="3566" y="1656"/>
                    <a:pt x="2972" y="276"/>
                  </a:cubicBezTo>
                  <a:lnTo>
                    <a:pt x="284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91"/>
            <p:cNvSpPr/>
            <p:nvPr/>
          </p:nvSpPr>
          <p:spPr>
            <a:xfrm>
              <a:off x="4328800" y="3231025"/>
              <a:ext cx="136900" cy="168250"/>
            </a:xfrm>
            <a:custGeom>
              <a:avLst/>
              <a:gdLst/>
              <a:ahLst/>
              <a:cxnLst/>
              <a:rect l="l" t="t" r="r" b="b"/>
              <a:pathLst>
                <a:path w="5476" h="6730" extrusionOk="0">
                  <a:moveTo>
                    <a:pt x="2377" y="1"/>
                  </a:moveTo>
                  <a:lnTo>
                    <a:pt x="0" y="1381"/>
                  </a:lnTo>
                  <a:cubicBezTo>
                    <a:pt x="106" y="1678"/>
                    <a:pt x="234" y="1975"/>
                    <a:pt x="361" y="2251"/>
                  </a:cubicBezTo>
                  <a:cubicBezTo>
                    <a:pt x="531" y="2675"/>
                    <a:pt x="722" y="3078"/>
                    <a:pt x="955" y="3482"/>
                  </a:cubicBezTo>
                  <a:cubicBezTo>
                    <a:pt x="1061" y="3694"/>
                    <a:pt x="1167" y="3885"/>
                    <a:pt x="1274" y="4076"/>
                  </a:cubicBezTo>
                  <a:cubicBezTo>
                    <a:pt x="1337" y="4182"/>
                    <a:pt x="1401" y="4310"/>
                    <a:pt x="1465" y="4416"/>
                  </a:cubicBezTo>
                  <a:cubicBezTo>
                    <a:pt x="1740" y="4861"/>
                    <a:pt x="2016" y="5286"/>
                    <a:pt x="2314" y="5710"/>
                  </a:cubicBezTo>
                  <a:cubicBezTo>
                    <a:pt x="2483" y="5944"/>
                    <a:pt x="2653" y="6199"/>
                    <a:pt x="2844" y="6432"/>
                  </a:cubicBezTo>
                  <a:cubicBezTo>
                    <a:pt x="2929" y="6538"/>
                    <a:pt x="3014" y="6644"/>
                    <a:pt x="3078" y="6729"/>
                  </a:cubicBezTo>
                  <a:lnTo>
                    <a:pt x="5476" y="5371"/>
                  </a:lnTo>
                  <a:cubicBezTo>
                    <a:pt x="5391" y="5265"/>
                    <a:pt x="5306" y="5159"/>
                    <a:pt x="5242" y="5052"/>
                  </a:cubicBezTo>
                  <a:cubicBezTo>
                    <a:pt x="5051" y="4798"/>
                    <a:pt x="4882" y="4564"/>
                    <a:pt x="4691" y="4331"/>
                  </a:cubicBezTo>
                  <a:cubicBezTo>
                    <a:pt x="4457" y="3970"/>
                    <a:pt x="4224" y="3630"/>
                    <a:pt x="3990" y="3270"/>
                  </a:cubicBezTo>
                  <a:lnTo>
                    <a:pt x="3863" y="3057"/>
                  </a:lnTo>
                  <a:cubicBezTo>
                    <a:pt x="3757" y="2887"/>
                    <a:pt x="3672" y="2739"/>
                    <a:pt x="3587" y="2569"/>
                  </a:cubicBezTo>
                  <a:cubicBezTo>
                    <a:pt x="3481" y="2399"/>
                    <a:pt x="3438" y="2293"/>
                    <a:pt x="3375" y="2187"/>
                  </a:cubicBezTo>
                  <a:cubicBezTo>
                    <a:pt x="3290" y="2060"/>
                    <a:pt x="3226" y="1911"/>
                    <a:pt x="3162" y="1784"/>
                  </a:cubicBezTo>
                  <a:lnTo>
                    <a:pt x="3162" y="1763"/>
                  </a:lnTo>
                  <a:cubicBezTo>
                    <a:pt x="3035" y="1508"/>
                    <a:pt x="2908" y="1232"/>
                    <a:pt x="2780" y="977"/>
                  </a:cubicBezTo>
                  <a:cubicBezTo>
                    <a:pt x="2696" y="786"/>
                    <a:pt x="2611" y="574"/>
                    <a:pt x="2526" y="362"/>
                  </a:cubicBezTo>
                  <a:cubicBezTo>
                    <a:pt x="2483" y="256"/>
                    <a:pt x="2420" y="128"/>
                    <a:pt x="23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91"/>
            <p:cNvSpPr/>
            <p:nvPr/>
          </p:nvSpPr>
          <p:spPr>
            <a:xfrm>
              <a:off x="4325075" y="3226250"/>
              <a:ext cx="145950" cy="176725"/>
            </a:xfrm>
            <a:custGeom>
              <a:avLst/>
              <a:gdLst/>
              <a:ahLst/>
              <a:cxnLst/>
              <a:rect l="l" t="t" r="r" b="b"/>
              <a:pathLst>
                <a:path w="5838" h="7069" extrusionOk="0">
                  <a:moveTo>
                    <a:pt x="2484" y="383"/>
                  </a:moveTo>
                  <a:lnTo>
                    <a:pt x="2569" y="595"/>
                  </a:lnTo>
                  <a:cubicBezTo>
                    <a:pt x="2654" y="807"/>
                    <a:pt x="2738" y="998"/>
                    <a:pt x="2823" y="1211"/>
                  </a:cubicBezTo>
                  <a:cubicBezTo>
                    <a:pt x="2951" y="1487"/>
                    <a:pt x="3078" y="1763"/>
                    <a:pt x="3227" y="2017"/>
                  </a:cubicBezTo>
                  <a:cubicBezTo>
                    <a:pt x="3290" y="2145"/>
                    <a:pt x="3354" y="2293"/>
                    <a:pt x="3418" y="2421"/>
                  </a:cubicBezTo>
                  <a:cubicBezTo>
                    <a:pt x="3481" y="2548"/>
                    <a:pt x="3566" y="2675"/>
                    <a:pt x="3630" y="2803"/>
                  </a:cubicBezTo>
                  <a:cubicBezTo>
                    <a:pt x="3736" y="2972"/>
                    <a:pt x="3821" y="3142"/>
                    <a:pt x="3927" y="3291"/>
                  </a:cubicBezTo>
                  <a:cubicBezTo>
                    <a:pt x="3969" y="3376"/>
                    <a:pt x="4012" y="3439"/>
                    <a:pt x="4054" y="3524"/>
                  </a:cubicBezTo>
                  <a:cubicBezTo>
                    <a:pt x="4267" y="3885"/>
                    <a:pt x="4521" y="4246"/>
                    <a:pt x="4755" y="4585"/>
                  </a:cubicBezTo>
                  <a:cubicBezTo>
                    <a:pt x="4925" y="4840"/>
                    <a:pt x="5116" y="5095"/>
                    <a:pt x="5285" y="5307"/>
                  </a:cubicBezTo>
                  <a:cubicBezTo>
                    <a:pt x="5349" y="5371"/>
                    <a:pt x="5391" y="5434"/>
                    <a:pt x="5434" y="5498"/>
                  </a:cubicBezTo>
                  <a:lnTo>
                    <a:pt x="3290" y="6750"/>
                  </a:lnTo>
                  <a:lnTo>
                    <a:pt x="3120" y="6538"/>
                  </a:lnTo>
                  <a:cubicBezTo>
                    <a:pt x="2951" y="6305"/>
                    <a:pt x="2781" y="6071"/>
                    <a:pt x="2590" y="5816"/>
                  </a:cubicBezTo>
                  <a:cubicBezTo>
                    <a:pt x="2293" y="5392"/>
                    <a:pt x="2017" y="4967"/>
                    <a:pt x="1762" y="4522"/>
                  </a:cubicBezTo>
                  <a:lnTo>
                    <a:pt x="1550" y="4182"/>
                  </a:lnTo>
                  <a:cubicBezTo>
                    <a:pt x="1444" y="3991"/>
                    <a:pt x="1338" y="3779"/>
                    <a:pt x="1231" y="3588"/>
                  </a:cubicBezTo>
                  <a:cubicBezTo>
                    <a:pt x="1019" y="3206"/>
                    <a:pt x="828" y="2781"/>
                    <a:pt x="637" y="2378"/>
                  </a:cubicBezTo>
                  <a:cubicBezTo>
                    <a:pt x="510" y="2102"/>
                    <a:pt x="425" y="1847"/>
                    <a:pt x="319" y="1614"/>
                  </a:cubicBezTo>
                  <a:lnTo>
                    <a:pt x="2484" y="383"/>
                  </a:lnTo>
                  <a:close/>
                  <a:moveTo>
                    <a:pt x="2611" y="1"/>
                  </a:moveTo>
                  <a:lnTo>
                    <a:pt x="0" y="1487"/>
                  </a:lnTo>
                  <a:lnTo>
                    <a:pt x="43" y="1593"/>
                  </a:lnTo>
                  <a:cubicBezTo>
                    <a:pt x="128" y="1890"/>
                    <a:pt x="255" y="2166"/>
                    <a:pt x="404" y="2484"/>
                  </a:cubicBezTo>
                  <a:cubicBezTo>
                    <a:pt x="595" y="2909"/>
                    <a:pt x="786" y="3312"/>
                    <a:pt x="998" y="3715"/>
                  </a:cubicBezTo>
                  <a:cubicBezTo>
                    <a:pt x="1104" y="3927"/>
                    <a:pt x="1210" y="4118"/>
                    <a:pt x="1316" y="4331"/>
                  </a:cubicBezTo>
                  <a:lnTo>
                    <a:pt x="1507" y="4649"/>
                  </a:lnTo>
                  <a:cubicBezTo>
                    <a:pt x="1783" y="5095"/>
                    <a:pt x="2080" y="5541"/>
                    <a:pt x="2378" y="5965"/>
                  </a:cubicBezTo>
                  <a:cubicBezTo>
                    <a:pt x="2547" y="6220"/>
                    <a:pt x="2717" y="6453"/>
                    <a:pt x="2908" y="6687"/>
                  </a:cubicBezTo>
                  <a:cubicBezTo>
                    <a:pt x="2972" y="6793"/>
                    <a:pt x="3057" y="6899"/>
                    <a:pt x="3142" y="6984"/>
                  </a:cubicBezTo>
                  <a:lnTo>
                    <a:pt x="3205" y="7069"/>
                  </a:lnTo>
                  <a:lnTo>
                    <a:pt x="5837" y="5562"/>
                  </a:lnTo>
                  <a:lnTo>
                    <a:pt x="5731" y="5456"/>
                  </a:lnTo>
                  <a:cubicBezTo>
                    <a:pt x="5667" y="5350"/>
                    <a:pt x="5583" y="5243"/>
                    <a:pt x="5498" y="5158"/>
                  </a:cubicBezTo>
                  <a:cubicBezTo>
                    <a:pt x="5328" y="4925"/>
                    <a:pt x="5137" y="4692"/>
                    <a:pt x="4967" y="4437"/>
                  </a:cubicBezTo>
                  <a:cubicBezTo>
                    <a:pt x="4734" y="4097"/>
                    <a:pt x="4479" y="3736"/>
                    <a:pt x="4267" y="3376"/>
                  </a:cubicBezTo>
                  <a:cubicBezTo>
                    <a:pt x="4224" y="3312"/>
                    <a:pt x="4182" y="3248"/>
                    <a:pt x="4139" y="3163"/>
                  </a:cubicBezTo>
                  <a:cubicBezTo>
                    <a:pt x="4033" y="3015"/>
                    <a:pt x="3927" y="2803"/>
                    <a:pt x="3863" y="2675"/>
                  </a:cubicBezTo>
                  <a:cubicBezTo>
                    <a:pt x="3778" y="2569"/>
                    <a:pt x="3715" y="2442"/>
                    <a:pt x="3651" y="2293"/>
                  </a:cubicBezTo>
                  <a:cubicBezTo>
                    <a:pt x="3587" y="2166"/>
                    <a:pt x="3503" y="2038"/>
                    <a:pt x="3439" y="1890"/>
                  </a:cubicBezTo>
                  <a:cubicBezTo>
                    <a:pt x="3311" y="1635"/>
                    <a:pt x="3184" y="1359"/>
                    <a:pt x="3078" y="1105"/>
                  </a:cubicBezTo>
                  <a:cubicBezTo>
                    <a:pt x="2972" y="892"/>
                    <a:pt x="2887" y="701"/>
                    <a:pt x="2802" y="489"/>
                  </a:cubicBezTo>
                  <a:lnTo>
                    <a:pt x="2654" y="128"/>
                  </a:lnTo>
                  <a:lnTo>
                    <a:pt x="261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91"/>
            <p:cNvSpPr/>
            <p:nvPr/>
          </p:nvSpPr>
          <p:spPr>
            <a:xfrm>
              <a:off x="4407850" y="3275075"/>
              <a:ext cx="5325" cy="10100"/>
            </a:xfrm>
            <a:custGeom>
              <a:avLst/>
              <a:gdLst/>
              <a:ahLst/>
              <a:cxnLst/>
              <a:rect l="l" t="t" r="r" b="b"/>
              <a:pathLst>
                <a:path w="213" h="404" extrusionOk="0">
                  <a:moveTo>
                    <a:pt x="0" y="1"/>
                  </a:moveTo>
                  <a:cubicBezTo>
                    <a:pt x="64" y="128"/>
                    <a:pt x="128" y="276"/>
                    <a:pt x="213" y="404"/>
                  </a:cubicBezTo>
                  <a:cubicBezTo>
                    <a:pt x="128" y="276"/>
                    <a:pt x="64" y="128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91"/>
            <p:cNvSpPr/>
            <p:nvPr/>
          </p:nvSpPr>
          <p:spPr>
            <a:xfrm>
              <a:off x="4405200" y="3273475"/>
              <a:ext cx="10625" cy="13300"/>
            </a:xfrm>
            <a:custGeom>
              <a:avLst/>
              <a:gdLst/>
              <a:ahLst/>
              <a:cxnLst/>
              <a:rect l="l" t="t" r="r" b="b"/>
              <a:pathLst>
                <a:path w="425" h="532" extrusionOk="0">
                  <a:moveTo>
                    <a:pt x="234" y="1"/>
                  </a:moveTo>
                  <a:lnTo>
                    <a:pt x="0" y="128"/>
                  </a:lnTo>
                  <a:cubicBezTo>
                    <a:pt x="64" y="256"/>
                    <a:pt x="128" y="383"/>
                    <a:pt x="191" y="532"/>
                  </a:cubicBezTo>
                  <a:lnTo>
                    <a:pt x="425" y="404"/>
                  </a:lnTo>
                  <a:cubicBezTo>
                    <a:pt x="361" y="277"/>
                    <a:pt x="298" y="128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91"/>
            <p:cNvSpPr/>
            <p:nvPr/>
          </p:nvSpPr>
          <p:spPr>
            <a:xfrm>
              <a:off x="4269350" y="3265000"/>
              <a:ext cx="136925" cy="168225"/>
            </a:xfrm>
            <a:custGeom>
              <a:avLst/>
              <a:gdLst/>
              <a:ahLst/>
              <a:cxnLst/>
              <a:rect l="l" t="t" r="r" b="b"/>
              <a:pathLst>
                <a:path w="5477" h="6729" extrusionOk="0">
                  <a:moveTo>
                    <a:pt x="2378" y="0"/>
                  </a:moveTo>
                  <a:lnTo>
                    <a:pt x="1" y="1380"/>
                  </a:lnTo>
                  <a:cubicBezTo>
                    <a:pt x="107" y="1677"/>
                    <a:pt x="234" y="1974"/>
                    <a:pt x="362" y="2250"/>
                  </a:cubicBezTo>
                  <a:cubicBezTo>
                    <a:pt x="532" y="2675"/>
                    <a:pt x="744" y="3078"/>
                    <a:pt x="956" y="3481"/>
                  </a:cubicBezTo>
                  <a:cubicBezTo>
                    <a:pt x="1062" y="3693"/>
                    <a:pt x="1168" y="3884"/>
                    <a:pt x="1274" y="4075"/>
                  </a:cubicBezTo>
                  <a:lnTo>
                    <a:pt x="1465" y="4415"/>
                  </a:lnTo>
                  <a:cubicBezTo>
                    <a:pt x="1741" y="4861"/>
                    <a:pt x="2017" y="5285"/>
                    <a:pt x="2314" y="5710"/>
                  </a:cubicBezTo>
                  <a:cubicBezTo>
                    <a:pt x="2484" y="5943"/>
                    <a:pt x="2675" y="6198"/>
                    <a:pt x="2845" y="6431"/>
                  </a:cubicBezTo>
                  <a:cubicBezTo>
                    <a:pt x="2930" y="6537"/>
                    <a:pt x="3015" y="6622"/>
                    <a:pt x="3100" y="6728"/>
                  </a:cubicBezTo>
                  <a:lnTo>
                    <a:pt x="5477" y="5349"/>
                  </a:lnTo>
                  <a:cubicBezTo>
                    <a:pt x="5392" y="5264"/>
                    <a:pt x="5307" y="5158"/>
                    <a:pt x="5243" y="5052"/>
                  </a:cubicBezTo>
                  <a:cubicBezTo>
                    <a:pt x="5052" y="4840"/>
                    <a:pt x="4883" y="4585"/>
                    <a:pt x="4692" y="4330"/>
                  </a:cubicBezTo>
                  <a:cubicBezTo>
                    <a:pt x="4394" y="3906"/>
                    <a:pt x="4118" y="3481"/>
                    <a:pt x="3864" y="3035"/>
                  </a:cubicBezTo>
                  <a:cubicBezTo>
                    <a:pt x="3800" y="2929"/>
                    <a:pt x="3736" y="2823"/>
                    <a:pt x="3673" y="2717"/>
                  </a:cubicBezTo>
                  <a:cubicBezTo>
                    <a:pt x="3545" y="2505"/>
                    <a:pt x="3439" y="2314"/>
                    <a:pt x="3333" y="2102"/>
                  </a:cubicBezTo>
                  <a:cubicBezTo>
                    <a:pt x="3121" y="1698"/>
                    <a:pt x="2930" y="1295"/>
                    <a:pt x="2739" y="892"/>
                  </a:cubicBezTo>
                  <a:cubicBezTo>
                    <a:pt x="2612" y="595"/>
                    <a:pt x="2505" y="297"/>
                    <a:pt x="23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91"/>
            <p:cNvSpPr/>
            <p:nvPr/>
          </p:nvSpPr>
          <p:spPr>
            <a:xfrm>
              <a:off x="4265650" y="3260225"/>
              <a:ext cx="145950" cy="177250"/>
            </a:xfrm>
            <a:custGeom>
              <a:avLst/>
              <a:gdLst/>
              <a:ahLst/>
              <a:cxnLst/>
              <a:rect l="l" t="t" r="r" b="b"/>
              <a:pathLst>
                <a:path w="5838" h="7090" extrusionOk="0">
                  <a:moveTo>
                    <a:pt x="2462" y="382"/>
                  </a:moveTo>
                  <a:cubicBezTo>
                    <a:pt x="2568" y="616"/>
                    <a:pt x="2675" y="849"/>
                    <a:pt x="2781" y="1125"/>
                  </a:cubicBezTo>
                  <a:cubicBezTo>
                    <a:pt x="2972" y="1550"/>
                    <a:pt x="3163" y="1953"/>
                    <a:pt x="3375" y="2356"/>
                  </a:cubicBezTo>
                  <a:cubicBezTo>
                    <a:pt x="3481" y="2568"/>
                    <a:pt x="3587" y="2759"/>
                    <a:pt x="3715" y="2972"/>
                  </a:cubicBezTo>
                  <a:lnTo>
                    <a:pt x="3906" y="3290"/>
                  </a:lnTo>
                  <a:cubicBezTo>
                    <a:pt x="4160" y="3736"/>
                    <a:pt x="4457" y="4182"/>
                    <a:pt x="4755" y="4606"/>
                  </a:cubicBezTo>
                  <a:cubicBezTo>
                    <a:pt x="4924" y="4861"/>
                    <a:pt x="5094" y="5094"/>
                    <a:pt x="5285" y="5328"/>
                  </a:cubicBezTo>
                  <a:cubicBezTo>
                    <a:pt x="5328" y="5391"/>
                    <a:pt x="5370" y="5455"/>
                    <a:pt x="5434" y="5497"/>
                  </a:cubicBezTo>
                  <a:lnTo>
                    <a:pt x="3269" y="6750"/>
                  </a:lnTo>
                  <a:lnTo>
                    <a:pt x="3120" y="6537"/>
                  </a:lnTo>
                  <a:cubicBezTo>
                    <a:pt x="2929" y="6304"/>
                    <a:pt x="2760" y="6092"/>
                    <a:pt x="2590" y="5816"/>
                  </a:cubicBezTo>
                  <a:cubicBezTo>
                    <a:pt x="2293" y="5413"/>
                    <a:pt x="1995" y="4967"/>
                    <a:pt x="1741" y="4521"/>
                  </a:cubicBezTo>
                  <a:cubicBezTo>
                    <a:pt x="1677" y="4415"/>
                    <a:pt x="1613" y="4309"/>
                    <a:pt x="1550" y="4203"/>
                  </a:cubicBezTo>
                  <a:cubicBezTo>
                    <a:pt x="1444" y="4012"/>
                    <a:pt x="1337" y="3799"/>
                    <a:pt x="1231" y="3608"/>
                  </a:cubicBezTo>
                  <a:cubicBezTo>
                    <a:pt x="1019" y="3226"/>
                    <a:pt x="828" y="2802"/>
                    <a:pt x="637" y="2399"/>
                  </a:cubicBezTo>
                  <a:cubicBezTo>
                    <a:pt x="531" y="2123"/>
                    <a:pt x="425" y="1868"/>
                    <a:pt x="319" y="1635"/>
                  </a:cubicBezTo>
                  <a:lnTo>
                    <a:pt x="2462" y="382"/>
                  </a:lnTo>
                  <a:close/>
                  <a:moveTo>
                    <a:pt x="2611" y="0"/>
                  </a:moveTo>
                  <a:lnTo>
                    <a:pt x="0" y="1507"/>
                  </a:lnTo>
                  <a:lnTo>
                    <a:pt x="43" y="1613"/>
                  </a:lnTo>
                  <a:cubicBezTo>
                    <a:pt x="128" y="1910"/>
                    <a:pt x="276" y="2208"/>
                    <a:pt x="404" y="2505"/>
                  </a:cubicBezTo>
                  <a:cubicBezTo>
                    <a:pt x="595" y="2929"/>
                    <a:pt x="786" y="3333"/>
                    <a:pt x="998" y="3736"/>
                  </a:cubicBezTo>
                  <a:cubicBezTo>
                    <a:pt x="1104" y="3927"/>
                    <a:pt x="1210" y="4139"/>
                    <a:pt x="1316" y="4330"/>
                  </a:cubicBezTo>
                  <a:lnTo>
                    <a:pt x="1507" y="4670"/>
                  </a:lnTo>
                  <a:cubicBezTo>
                    <a:pt x="1783" y="5115"/>
                    <a:pt x="2059" y="5540"/>
                    <a:pt x="2377" y="5964"/>
                  </a:cubicBezTo>
                  <a:cubicBezTo>
                    <a:pt x="2547" y="6240"/>
                    <a:pt x="2717" y="6474"/>
                    <a:pt x="2908" y="6707"/>
                  </a:cubicBezTo>
                  <a:cubicBezTo>
                    <a:pt x="2972" y="6792"/>
                    <a:pt x="3057" y="6898"/>
                    <a:pt x="3142" y="7004"/>
                  </a:cubicBezTo>
                  <a:lnTo>
                    <a:pt x="3205" y="7089"/>
                  </a:lnTo>
                  <a:lnTo>
                    <a:pt x="5837" y="5604"/>
                  </a:lnTo>
                  <a:lnTo>
                    <a:pt x="5731" y="5476"/>
                  </a:lnTo>
                  <a:cubicBezTo>
                    <a:pt x="5667" y="5370"/>
                    <a:pt x="5582" y="5264"/>
                    <a:pt x="5497" y="5179"/>
                  </a:cubicBezTo>
                  <a:cubicBezTo>
                    <a:pt x="5328" y="4946"/>
                    <a:pt x="5158" y="4712"/>
                    <a:pt x="4967" y="4457"/>
                  </a:cubicBezTo>
                  <a:cubicBezTo>
                    <a:pt x="4670" y="4033"/>
                    <a:pt x="4394" y="3608"/>
                    <a:pt x="4139" y="3163"/>
                  </a:cubicBezTo>
                  <a:lnTo>
                    <a:pt x="3927" y="2823"/>
                  </a:lnTo>
                  <a:cubicBezTo>
                    <a:pt x="3821" y="2632"/>
                    <a:pt x="3715" y="2441"/>
                    <a:pt x="3608" y="2229"/>
                  </a:cubicBezTo>
                  <a:cubicBezTo>
                    <a:pt x="3396" y="1847"/>
                    <a:pt x="3205" y="1444"/>
                    <a:pt x="3014" y="1019"/>
                  </a:cubicBezTo>
                  <a:cubicBezTo>
                    <a:pt x="2887" y="722"/>
                    <a:pt x="2760" y="425"/>
                    <a:pt x="2653" y="149"/>
                  </a:cubicBezTo>
                  <a:lnTo>
                    <a:pt x="26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91"/>
            <p:cNvSpPr/>
            <p:nvPr/>
          </p:nvSpPr>
          <p:spPr>
            <a:xfrm>
              <a:off x="4352675" y="3317525"/>
              <a:ext cx="8500" cy="15425"/>
            </a:xfrm>
            <a:custGeom>
              <a:avLst/>
              <a:gdLst/>
              <a:ahLst/>
              <a:cxnLst/>
              <a:rect l="l" t="t" r="r" b="b"/>
              <a:pathLst>
                <a:path w="340" h="617" extrusionOk="0">
                  <a:moveTo>
                    <a:pt x="0" y="1"/>
                  </a:moveTo>
                  <a:lnTo>
                    <a:pt x="0" y="1"/>
                  </a:lnTo>
                  <a:cubicBezTo>
                    <a:pt x="106" y="213"/>
                    <a:pt x="212" y="404"/>
                    <a:pt x="340" y="616"/>
                  </a:cubicBezTo>
                  <a:cubicBezTo>
                    <a:pt x="212" y="404"/>
                    <a:pt x="127" y="213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91"/>
            <p:cNvSpPr/>
            <p:nvPr/>
          </p:nvSpPr>
          <p:spPr>
            <a:xfrm>
              <a:off x="4350025" y="3315925"/>
              <a:ext cx="13800" cy="18600"/>
            </a:xfrm>
            <a:custGeom>
              <a:avLst/>
              <a:gdLst/>
              <a:ahLst/>
              <a:cxnLst/>
              <a:rect l="l" t="t" r="r" b="b"/>
              <a:pathLst>
                <a:path w="552" h="744" extrusionOk="0">
                  <a:moveTo>
                    <a:pt x="233" y="1"/>
                  </a:moveTo>
                  <a:lnTo>
                    <a:pt x="0" y="128"/>
                  </a:lnTo>
                  <a:cubicBezTo>
                    <a:pt x="106" y="340"/>
                    <a:pt x="212" y="531"/>
                    <a:pt x="318" y="744"/>
                  </a:cubicBezTo>
                  <a:lnTo>
                    <a:pt x="552" y="616"/>
                  </a:lnTo>
                  <a:cubicBezTo>
                    <a:pt x="446" y="404"/>
                    <a:pt x="340" y="213"/>
                    <a:pt x="2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91"/>
            <p:cNvSpPr/>
            <p:nvPr/>
          </p:nvSpPr>
          <p:spPr>
            <a:xfrm>
              <a:off x="4209925" y="3299475"/>
              <a:ext cx="136925" cy="168250"/>
            </a:xfrm>
            <a:custGeom>
              <a:avLst/>
              <a:gdLst/>
              <a:ahLst/>
              <a:cxnLst/>
              <a:rect l="l" t="t" r="r" b="b"/>
              <a:pathLst>
                <a:path w="5477" h="6730" extrusionOk="0">
                  <a:moveTo>
                    <a:pt x="2378" y="1"/>
                  </a:moveTo>
                  <a:lnTo>
                    <a:pt x="1" y="1381"/>
                  </a:lnTo>
                  <a:cubicBezTo>
                    <a:pt x="107" y="1656"/>
                    <a:pt x="234" y="1954"/>
                    <a:pt x="362" y="2251"/>
                  </a:cubicBezTo>
                  <a:cubicBezTo>
                    <a:pt x="531" y="2654"/>
                    <a:pt x="722" y="3078"/>
                    <a:pt x="956" y="3482"/>
                  </a:cubicBezTo>
                  <a:cubicBezTo>
                    <a:pt x="1041" y="3673"/>
                    <a:pt x="1168" y="3864"/>
                    <a:pt x="1274" y="4076"/>
                  </a:cubicBezTo>
                  <a:lnTo>
                    <a:pt x="1465" y="4394"/>
                  </a:lnTo>
                  <a:cubicBezTo>
                    <a:pt x="1508" y="4479"/>
                    <a:pt x="1550" y="4543"/>
                    <a:pt x="1614" y="4628"/>
                  </a:cubicBezTo>
                  <a:cubicBezTo>
                    <a:pt x="1805" y="4946"/>
                    <a:pt x="2017" y="5265"/>
                    <a:pt x="2229" y="5583"/>
                  </a:cubicBezTo>
                  <a:cubicBezTo>
                    <a:pt x="2442" y="5880"/>
                    <a:pt x="2633" y="6135"/>
                    <a:pt x="2845" y="6411"/>
                  </a:cubicBezTo>
                  <a:cubicBezTo>
                    <a:pt x="2930" y="6517"/>
                    <a:pt x="2993" y="6623"/>
                    <a:pt x="3078" y="6729"/>
                  </a:cubicBezTo>
                  <a:lnTo>
                    <a:pt x="5477" y="5349"/>
                  </a:lnTo>
                  <a:cubicBezTo>
                    <a:pt x="5392" y="5243"/>
                    <a:pt x="5307" y="5158"/>
                    <a:pt x="5222" y="5052"/>
                  </a:cubicBezTo>
                  <a:cubicBezTo>
                    <a:pt x="5052" y="4819"/>
                    <a:pt x="4882" y="4564"/>
                    <a:pt x="4691" y="4331"/>
                  </a:cubicBezTo>
                  <a:cubicBezTo>
                    <a:pt x="4394" y="3906"/>
                    <a:pt x="4118" y="3482"/>
                    <a:pt x="3864" y="3036"/>
                  </a:cubicBezTo>
                  <a:lnTo>
                    <a:pt x="3673" y="2696"/>
                  </a:lnTo>
                  <a:cubicBezTo>
                    <a:pt x="3545" y="2505"/>
                    <a:pt x="3439" y="2293"/>
                    <a:pt x="3333" y="2102"/>
                  </a:cubicBezTo>
                  <a:cubicBezTo>
                    <a:pt x="3121" y="1699"/>
                    <a:pt x="2930" y="1296"/>
                    <a:pt x="2739" y="871"/>
                  </a:cubicBezTo>
                  <a:cubicBezTo>
                    <a:pt x="2611" y="595"/>
                    <a:pt x="2484" y="298"/>
                    <a:pt x="2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91"/>
            <p:cNvSpPr/>
            <p:nvPr/>
          </p:nvSpPr>
          <p:spPr>
            <a:xfrm>
              <a:off x="4205675" y="3294700"/>
              <a:ext cx="145950" cy="177250"/>
            </a:xfrm>
            <a:custGeom>
              <a:avLst/>
              <a:gdLst/>
              <a:ahLst/>
              <a:cxnLst/>
              <a:rect l="l" t="t" r="r" b="b"/>
              <a:pathLst>
                <a:path w="5838" h="7090" extrusionOk="0">
                  <a:moveTo>
                    <a:pt x="2484" y="383"/>
                  </a:moveTo>
                  <a:cubicBezTo>
                    <a:pt x="2590" y="616"/>
                    <a:pt x="2696" y="871"/>
                    <a:pt x="2803" y="1126"/>
                  </a:cubicBezTo>
                  <a:cubicBezTo>
                    <a:pt x="2972" y="1550"/>
                    <a:pt x="3185" y="1954"/>
                    <a:pt x="3397" y="2357"/>
                  </a:cubicBezTo>
                  <a:cubicBezTo>
                    <a:pt x="3503" y="2569"/>
                    <a:pt x="3609" y="2760"/>
                    <a:pt x="3715" y="2972"/>
                  </a:cubicBezTo>
                  <a:lnTo>
                    <a:pt x="3906" y="3291"/>
                  </a:lnTo>
                  <a:cubicBezTo>
                    <a:pt x="4182" y="3736"/>
                    <a:pt x="4458" y="4182"/>
                    <a:pt x="4755" y="4607"/>
                  </a:cubicBezTo>
                  <a:cubicBezTo>
                    <a:pt x="4946" y="4861"/>
                    <a:pt x="5116" y="5095"/>
                    <a:pt x="5286" y="5328"/>
                  </a:cubicBezTo>
                  <a:lnTo>
                    <a:pt x="5434" y="5519"/>
                  </a:lnTo>
                  <a:lnTo>
                    <a:pt x="3291" y="6750"/>
                  </a:lnTo>
                  <a:lnTo>
                    <a:pt x="3121" y="6538"/>
                  </a:lnTo>
                  <a:cubicBezTo>
                    <a:pt x="2930" y="6262"/>
                    <a:pt x="2718" y="6007"/>
                    <a:pt x="2505" y="5689"/>
                  </a:cubicBezTo>
                  <a:cubicBezTo>
                    <a:pt x="2293" y="5392"/>
                    <a:pt x="2102" y="5074"/>
                    <a:pt x="1890" y="4755"/>
                  </a:cubicBezTo>
                  <a:cubicBezTo>
                    <a:pt x="1847" y="4670"/>
                    <a:pt x="1826" y="4628"/>
                    <a:pt x="1763" y="4522"/>
                  </a:cubicBezTo>
                  <a:cubicBezTo>
                    <a:pt x="1699" y="4416"/>
                    <a:pt x="1635" y="4309"/>
                    <a:pt x="1572" y="4203"/>
                  </a:cubicBezTo>
                  <a:cubicBezTo>
                    <a:pt x="1465" y="4012"/>
                    <a:pt x="1338" y="3800"/>
                    <a:pt x="1253" y="3609"/>
                  </a:cubicBezTo>
                  <a:cubicBezTo>
                    <a:pt x="1041" y="3206"/>
                    <a:pt x="850" y="2803"/>
                    <a:pt x="659" y="2399"/>
                  </a:cubicBezTo>
                  <a:cubicBezTo>
                    <a:pt x="553" y="2123"/>
                    <a:pt x="447" y="1869"/>
                    <a:pt x="341" y="1635"/>
                  </a:cubicBezTo>
                  <a:lnTo>
                    <a:pt x="2484" y="383"/>
                  </a:lnTo>
                  <a:close/>
                  <a:moveTo>
                    <a:pt x="2612" y="1"/>
                  </a:moveTo>
                  <a:lnTo>
                    <a:pt x="1" y="1508"/>
                  </a:lnTo>
                  <a:lnTo>
                    <a:pt x="43" y="1614"/>
                  </a:lnTo>
                  <a:cubicBezTo>
                    <a:pt x="150" y="1911"/>
                    <a:pt x="277" y="2187"/>
                    <a:pt x="404" y="2505"/>
                  </a:cubicBezTo>
                  <a:cubicBezTo>
                    <a:pt x="595" y="2909"/>
                    <a:pt x="807" y="3333"/>
                    <a:pt x="998" y="3736"/>
                  </a:cubicBezTo>
                  <a:cubicBezTo>
                    <a:pt x="1105" y="3927"/>
                    <a:pt x="1232" y="4140"/>
                    <a:pt x="1338" y="4331"/>
                  </a:cubicBezTo>
                  <a:lnTo>
                    <a:pt x="1529" y="4670"/>
                  </a:lnTo>
                  <a:lnTo>
                    <a:pt x="1678" y="4883"/>
                  </a:lnTo>
                  <a:cubicBezTo>
                    <a:pt x="1869" y="5222"/>
                    <a:pt x="2081" y="5540"/>
                    <a:pt x="2293" y="5838"/>
                  </a:cubicBezTo>
                  <a:cubicBezTo>
                    <a:pt x="2505" y="6135"/>
                    <a:pt x="2718" y="6432"/>
                    <a:pt x="2930" y="6687"/>
                  </a:cubicBezTo>
                  <a:lnTo>
                    <a:pt x="3163" y="7005"/>
                  </a:lnTo>
                  <a:lnTo>
                    <a:pt x="3227" y="7090"/>
                  </a:lnTo>
                  <a:lnTo>
                    <a:pt x="5838" y="5583"/>
                  </a:lnTo>
                  <a:lnTo>
                    <a:pt x="5753" y="5456"/>
                  </a:lnTo>
                  <a:cubicBezTo>
                    <a:pt x="5668" y="5371"/>
                    <a:pt x="5583" y="5265"/>
                    <a:pt x="5498" y="5158"/>
                  </a:cubicBezTo>
                  <a:cubicBezTo>
                    <a:pt x="5328" y="4946"/>
                    <a:pt x="5159" y="4713"/>
                    <a:pt x="4967" y="4458"/>
                  </a:cubicBezTo>
                  <a:cubicBezTo>
                    <a:pt x="4670" y="4034"/>
                    <a:pt x="4394" y="3588"/>
                    <a:pt x="4140" y="3163"/>
                  </a:cubicBezTo>
                  <a:cubicBezTo>
                    <a:pt x="4076" y="3036"/>
                    <a:pt x="4012" y="2930"/>
                    <a:pt x="3949" y="2824"/>
                  </a:cubicBezTo>
                  <a:cubicBezTo>
                    <a:pt x="3843" y="2633"/>
                    <a:pt x="3715" y="2442"/>
                    <a:pt x="3609" y="2229"/>
                  </a:cubicBezTo>
                  <a:cubicBezTo>
                    <a:pt x="3418" y="1847"/>
                    <a:pt x="3227" y="1444"/>
                    <a:pt x="3036" y="1020"/>
                  </a:cubicBezTo>
                  <a:cubicBezTo>
                    <a:pt x="2909" y="723"/>
                    <a:pt x="2781" y="425"/>
                    <a:pt x="2675" y="149"/>
                  </a:cubicBezTo>
                  <a:lnTo>
                    <a:pt x="26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91"/>
            <p:cNvSpPr/>
            <p:nvPr/>
          </p:nvSpPr>
          <p:spPr>
            <a:xfrm>
              <a:off x="4150500" y="3333975"/>
              <a:ext cx="136925" cy="167700"/>
            </a:xfrm>
            <a:custGeom>
              <a:avLst/>
              <a:gdLst/>
              <a:ahLst/>
              <a:cxnLst/>
              <a:rect l="l" t="t" r="r" b="b"/>
              <a:pathLst>
                <a:path w="5477" h="6708" extrusionOk="0">
                  <a:moveTo>
                    <a:pt x="2378" y="1"/>
                  </a:moveTo>
                  <a:lnTo>
                    <a:pt x="1" y="1359"/>
                  </a:lnTo>
                  <a:cubicBezTo>
                    <a:pt x="743" y="3290"/>
                    <a:pt x="1783" y="5094"/>
                    <a:pt x="3078" y="6707"/>
                  </a:cubicBezTo>
                  <a:lnTo>
                    <a:pt x="5477" y="5349"/>
                  </a:lnTo>
                  <a:cubicBezTo>
                    <a:pt x="5392" y="5243"/>
                    <a:pt x="5307" y="5137"/>
                    <a:pt x="5222" y="5031"/>
                  </a:cubicBezTo>
                  <a:cubicBezTo>
                    <a:pt x="5010" y="4755"/>
                    <a:pt x="4819" y="4479"/>
                    <a:pt x="4606" y="4203"/>
                  </a:cubicBezTo>
                  <a:cubicBezTo>
                    <a:pt x="4394" y="3885"/>
                    <a:pt x="4182" y="3566"/>
                    <a:pt x="3991" y="3248"/>
                  </a:cubicBezTo>
                  <a:cubicBezTo>
                    <a:pt x="3948" y="3163"/>
                    <a:pt x="3906" y="3099"/>
                    <a:pt x="3863" y="3014"/>
                  </a:cubicBezTo>
                  <a:lnTo>
                    <a:pt x="3672" y="2696"/>
                  </a:lnTo>
                  <a:cubicBezTo>
                    <a:pt x="3545" y="2484"/>
                    <a:pt x="3439" y="2293"/>
                    <a:pt x="3333" y="2102"/>
                  </a:cubicBezTo>
                  <a:cubicBezTo>
                    <a:pt x="3121" y="1698"/>
                    <a:pt x="2930" y="1274"/>
                    <a:pt x="2739" y="871"/>
                  </a:cubicBezTo>
                  <a:cubicBezTo>
                    <a:pt x="2611" y="574"/>
                    <a:pt x="2484" y="276"/>
                    <a:pt x="23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91"/>
            <p:cNvSpPr/>
            <p:nvPr/>
          </p:nvSpPr>
          <p:spPr>
            <a:xfrm>
              <a:off x="4146800" y="3329200"/>
              <a:ext cx="145400" cy="176725"/>
            </a:xfrm>
            <a:custGeom>
              <a:avLst/>
              <a:gdLst/>
              <a:ahLst/>
              <a:cxnLst/>
              <a:rect l="l" t="t" r="r" b="b"/>
              <a:pathLst>
                <a:path w="5816" h="7069" extrusionOk="0">
                  <a:moveTo>
                    <a:pt x="2462" y="383"/>
                  </a:moveTo>
                  <a:cubicBezTo>
                    <a:pt x="2547" y="616"/>
                    <a:pt x="2653" y="849"/>
                    <a:pt x="2759" y="1104"/>
                  </a:cubicBezTo>
                  <a:cubicBezTo>
                    <a:pt x="2950" y="1529"/>
                    <a:pt x="3162" y="1953"/>
                    <a:pt x="3353" y="2335"/>
                  </a:cubicBezTo>
                  <a:cubicBezTo>
                    <a:pt x="3460" y="2547"/>
                    <a:pt x="3587" y="2738"/>
                    <a:pt x="3693" y="2951"/>
                  </a:cubicBezTo>
                  <a:lnTo>
                    <a:pt x="3884" y="3269"/>
                  </a:lnTo>
                  <a:lnTo>
                    <a:pt x="4033" y="3503"/>
                  </a:lnTo>
                  <a:cubicBezTo>
                    <a:pt x="4224" y="3821"/>
                    <a:pt x="4436" y="4139"/>
                    <a:pt x="4648" y="4458"/>
                  </a:cubicBezTo>
                  <a:cubicBezTo>
                    <a:pt x="4860" y="4755"/>
                    <a:pt x="5073" y="5052"/>
                    <a:pt x="5285" y="5307"/>
                  </a:cubicBezTo>
                  <a:cubicBezTo>
                    <a:pt x="5327" y="5370"/>
                    <a:pt x="5370" y="5434"/>
                    <a:pt x="5412" y="5498"/>
                  </a:cubicBezTo>
                  <a:lnTo>
                    <a:pt x="3269" y="6729"/>
                  </a:lnTo>
                  <a:cubicBezTo>
                    <a:pt x="2038" y="5179"/>
                    <a:pt x="1040" y="3460"/>
                    <a:pt x="318" y="1614"/>
                  </a:cubicBezTo>
                  <a:lnTo>
                    <a:pt x="2462" y="383"/>
                  </a:lnTo>
                  <a:close/>
                  <a:moveTo>
                    <a:pt x="2589" y="0"/>
                  </a:moveTo>
                  <a:lnTo>
                    <a:pt x="0" y="1486"/>
                  </a:lnTo>
                  <a:lnTo>
                    <a:pt x="21" y="1592"/>
                  </a:lnTo>
                  <a:cubicBezTo>
                    <a:pt x="785" y="3545"/>
                    <a:pt x="1825" y="5370"/>
                    <a:pt x="3141" y="6983"/>
                  </a:cubicBezTo>
                  <a:lnTo>
                    <a:pt x="3205" y="7068"/>
                  </a:lnTo>
                  <a:lnTo>
                    <a:pt x="5816" y="5561"/>
                  </a:lnTo>
                  <a:lnTo>
                    <a:pt x="5731" y="5455"/>
                  </a:lnTo>
                  <a:cubicBezTo>
                    <a:pt x="5646" y="5349"/>
                    <a:pt x="5561" y="5243"/>
                    <a:pt x="5476" y="5158"/>
                  </a:cubicBezTo>
                  <a:cubicBezTo>
                    <a:pt x="5285" y="4882"/>
                    <a:pt x="5073" y="4627"/>
                    <a:pt x="4860" y="4309"/>
                  </a:cubicBezTo>
                  <a:cubicBezTo>
                    <a:pt x="4648" y="4012"/>
                    <a:pt x="4457" y="3694"/>
                    <a:pt x="4245" y="3375"/>
                  </a:cubicBezTo>
                  <a:cubicBezTo>
                    <a:pt x="4202" y="3290"/>
                    <a:pt x="4181" y="3248"/>
                    <a:pt x="4118" y="3142"/>
                  </a:cubicBezTo>
                  <a:cubicBezTo>
                    <a:pt x="4054" y="3036"/>
                    <a:pt x="3990" y="2929"/>
                    <a:pt x="3927" y="2823"/>
                  </a:cubicBezTo>
                  <a:cubicBezTo>
                    <a:pt x="3820" y="2632"/>
                    <a:pt x="3693" y="2420"/>
                    <a:pt x="3608" y="2229"/>
                  </a:cubicBezTo>
                  <a:cubicBezTo>
                    <a:pt x="3396" y="1826"/>
                    <a:pt x="3205" y="1423"/>
                    <a:pt x="3014" y="998"/>
                  </a:cubicBezTo>
                  <a:cubicBezTo>
                    <a:pt x="2887" y="701"/>
                    <a:pt x="2759" y="425"/>
                    <a:pt x="2653" y="128"/>
                  </a:cubicBezTo>
                  <a:lnTo>
                    <a:pt x="25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91"/>
            <p:cNvSpPr/>
            <p:nvPr/>
          </p:nvSpPr>
          <p:spPr>
            <a:xfrm>
              <a:off x="4209925" y="3333975"/>
              <a:ext cx="9050" cy="21775"/>
            </a:xfrm>
            <a:custGeom>
              <a:avLst/>
              <a:gdLst/>
              <a:ahLst/>
              <a:cxnLst/>
              <a:rect l="l" t="t" r="r" b="b"/>
              <a:pathLst>
                <a:path w="362" h="871" extrusionOk="0">
                  <a:moveTo>
                    <a:pt x="1" y="1"/>
                  </a:moveTo>
                  <a:cubicBezTo>
                    <a:pt x="128" y="276"/>
                    <a:pt x="234" y="574"/>
                    <a:pt x="362" y="871"/>
                  </a:cubicBezTo>
                  <a:cubicBezTo>
                    <a:pt x="234" y="574"/>
                    <a:pt x="128" y="276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91"/>
            <p:cNvSpPr/>
            <p:nvPr/>
          </p:nvSpPr>
          <p:spPr>
            <a:xfrm>
              <a:off x="4207275" y="3332375"/>
              <a:ext cx="15425" cy="24450"/>
            </a:xfrm>
            <a:custGeom>
              <a:avLst/>
              <a:gdLst/>
              <a:ahLst/>
              <a:cxnLst/>
              <a:rect l="l" t="t" r="r" b="b"/>
              <a:pathLst>
                <a:path w="617" h="978" extrusionOk="0">
                  <a:moveTo>
                    <a:pt x="255" y="1"/>
                  </a:moveTo>
                  <a:lnTo>
                    <a:pt x="1" y="107"/>
                  </a:lnTo>
                  <a:cubicBezTo>
                    <a:pt x="107" y="383"/>
                    <a:pt x="234" y="680"/>
                    <a:pt x="361" y="977"/>
                  </a:cubicBezTo>
                  <a:lnTo>
                    <a:pt x="616" y="871"/>
                  </a:lnTo>
                  <a:cubicBezTo>
                    <a:pt x="468" y="574"/>
                    <a:pt x="361" y="277"/>
                    <a:pt x="2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91"/>
            <p:cNvSpPr/>
            <p:nvPr/>
          </p:nvSpPr>
          <p:spPr>
            <a:xfrm>
              <a:off x="4233800" y="3386500"/>
              <a:ext cx="8525" cy="14900"/>
            </a:xfrm>
            <a:custGeom>
              <a:avLst/>
              <a:gdLst/>
              <a:ahLst/>
              <a:cxnLst/>
              <a:rect l="l" t="t" r="r" b="b"/>
              <a:pathLst>
                <a:path w="341" h="596" extrusionOk="0">
                  <a:moveTo>
                    <a:pt x="1" y="1"/>
                  </a:moveTo>
                  <a:cubicBezTo>
                    <a:pt x="107" y="192"/>
                    <a:pt x="213" y="404"/>
                    <a:pt x="340" y="595"/>
                  </a:cubicBezTo>
                  <a:cubicBezTo>
                    <a:pt x="213" y="404"/>
                    <a:pt x="107" y="192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91"/>
            <p:cNvSpPr/>
            <p:nvPr/>
          </p:nvSpPr>
          <p:spPr>
            <a:xfrm>
              <a:off x="4231150" y="3384925"/>
              <a:ext cx="13825" cy="18050"/>
            </a:xfrm>
            <a:custGeom>
              <a:avLst/>
              <a:gdLst/>
              <a:ahLst/>
              <a:cxnLst/>
              <a:rect l="l" t="t" r="r" b="b"/>
              <a:pathLst>
                <a:path w="553" h="722" extrusionOk="0">
                  <a:moveTo>
                    <a:pt x="234" y="0"/>
                  </a:moveTo>
                  <a:lnTo>
                    <a:pt x="1" y="106"/>
                  </a:lnTo>
                  <a:cubicBezTo>
                    <a:pt x="107" y="318"/>
                    <a:pt x="213" y="531"/>
                    <a:pt x="319" y="722"/>
                  </a:cubicBezTo>
                  <a:lnTo>
                    <a:pt x="553" y="594"/>
                  </a:lnTo>
                  <a:cubicBezTo>
                    <a:pt x="446" y="403"/>
                    <a:pt x="319" y="191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91"/>
            <p:cNvSpPr/>
            <p:nvPr/>
          </p:nvSpPr>
          <p:spPr>
            <a:xfrm>
              <a:off x="4247075" y="3409325"/>
              <a:ext cx="3200" cy="5850"/>
            </a:xfrm>
            <a:custGeom>
              <a:avLst/>
              <a:gdLst/>
              <a:ahLst/>
              <a:cxnLst/>
              <a:rect l="l" t="t" r="r" b="b"/>
              <a:pathLst>
                <a:path w="128" h="234" extrusionOk="0">
                  <a:moveTo>
                    <a:pt x="0" y="0"/>
                  </a:moveTo>
                  <a:cubicBezTo>
                    <a:pt x="43" y="85"/>
                    <a:pt x="85" y="149"/>
                    <a:pt x="128" y="234"/>
                  </a:cubicBezTo>
                  <a:cubicBezTo>
                    <a:pt x="85" y="149"/>
                    <a:pt x="43" y="85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91"/>
            <p:cNvSpPr/>
            <p:nvPr/>
          </p:nvSpPr>
          <p:spPr>
            <a:xfrm>
              <a:off x="4243900" y="3407725"/>
              <a:ext cx="9025" cy="9050"/>
            </a:xfrm>
            <a:custGeom>
              <a:avLst/>
              <a:gdLst/>
              <a:ahLst/>
              <a:cxnLst/>
              <a:rect l="l" t="t" r="r" b="b"/>
              <a:pathLst>
                <a:path w="361" h="362" extrusionOk="0">
                  <a:moveTo>
                    <a:pt x="234" y="1"/>
                  </a:moveTo>
                  <a:lnTo>
                    <a:pt x="0" y="128"/>
                  </a:lnTo>
                  <a:lnTo>
                    <a:pt x="149" y="362"/>
                  </a:lnTo>
                  <a:lnTo>
                    <a:pt x="361" y="234"/>
                  </a:lnTo>
                  <a:cubicBezTo>
                    <a:pt x="318" y="149"/>
                    <a:pt x="276" y="86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91"/>
            <p:cNvSpPr/>
            <p:nvPr/>
          </p:nvSpPr>
          <p:spPr>
            <a:xfrm>
              <a:off x="4265650" y="3439025"/>
              <a:ext cx="15400" cy="20725"/>
            </a:xfrm>
            <a:custGeom>
              <a:avLst/>
              <a:gdLst/>
              <a:ahLst/>
              <a:cxnLst/>
              <a:rect l="l" t="t" r="r" b="b"/>
              <a:pathLst>
                <a:path w="616" h="829" extrusionOk="0">
                  <a:moveTo>
                    <a:pt x="0" y="1"/>
                  </a:moveTo>
                  <a:cubicBezTo>
                    <a:pt x="213" y="277"/>
                    <a:pt x="404" y="553"/>
                    <a:pt x="616" y="829"/>
                  </a:cubicBezTo>
                  <a:cubicBezTo>
                    <a:pt x="404" y="553"/>
                    <a:pt x="213" y="277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91"/>
            <p:cNvSpPr/>
            <p:nvPr/>
          </p:nvSpPr>
          <p:spPr>
            <a:xfrm>
              <a:off x="4263000" y="3436925"/>
              <a:ext cx="20700" cy="24950"/>
            </a:xfrm>
            <a:custGeom>
              <a:avLst/>
              <a:gdLst/>
              <a:ahLst/>
              <a:cxnLst/>
              <a:rect l="l" t="t" r="r" b="b"/>
              <a:pathLst>
                <a:path w="828" h="998" extrusionOk="0">
                  <a:moveTo>
                    <a:pt x="212" y="0"/>
                  </a:moveTo>
                  <a:lnTo>
                    <a:pt x="0" y="149"/>
                  </a:lnTo>
                  <a:cubicBezTo>
                    <a:pt x="212" y="446"/>
                    <a:pt x="425" y="743"/>
                    <a:pt x="637" y="998"/>
                  </a:cubicBezTo>
                  <a:lnTo>
                    <a:pt x="828" y="828"/>
                  </a:lnTo>
                  <a:cubicBezTo>
                    <a:pt x="637" y="573"/>
                    <a:pt x="425" y="297"/>
                    <a:pt x="2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91"/>
            <p:cNvSpPr/>
            <p:nvPr/>
          </p:nvSpPr>
          <p:spPr>
            <a:xfrm>
              <a:off x="4491675" y="3313800"/>
              <a:ext cx="154450" cy="71825"/>
            </a:xfrm>
            <a:custGeom>
              <a:avLst/>
              <a:gdLst/>
              <a:ahLst/>
              <a:cxnLst/>
              <a:rect l="l" t="t" r="r" b="b"/>
              <a:pathLst>
                <a:path w="6178" h="2873" extrusionOk="0">
                  <a:moveTo>
                    <a:pt x="829" y="1"/>
                  </a:moveTo>
                  <a:cubicBezTo>
                    <a:pt x="977" y="213"/>
                    <a:pt x="1147" y="447"/>
                    <a:pt x="1338" y="659"/>
                  </a:cubicBezTo>
                  <a:lnTo>
                    <a:pt x="1" y="1423"/>
                  </a:lnTo>
                  <a:lnTo>
                    <a:pt x="1" y="2633"/>
                  </a:lnTo>
                  <a:lnTo>
                    <a:pt x="383" y="2696"/>
                  </a:lnTo>
                  <a:cubicBezTo>
                    <a:pt x="1274" y="2814"/>
                    <a:pt x="2170" y="2873"/>
                    <a:pt x="3065" y="2873"/>
                  </a:cubicBezTo>
                  <a:cubicBezTo>
                    <a:pt x="4108" y="2873"/>
                    <a:pt x="5149" y="2793"/>
                    <a:pt x="6177" y="2633"/>
                  </a:cubicBezTo>
                  <a:lnTo>
                    <a:pt x="6177" y="1423"/>
                  </a:lnTo>
                  <a:lnTo>
                    <a:pt x="4861" y="659"/>
                  </a:lnTo>
                  <a:cubicBezTo>
                    <a:pt x="5031" y="447"/>
                    <a:pt x="5180" y="213"/>
                    <a:pt x="5350" y="1"/>
                  </a:cubicBezTo>
                  <a:lnTo>
                    <a:pt x="5350" y="1"/>
                  </a:lnTo>
                  <a:cubicBezTo>
                    <a:pt x="4596" y="86"/>
                    <a:pt x="3843" y="128"/>
                    <a:pt x="3089" y="128"/>
                  </a:cubicBezTo>
                  <a:cubicBezTo>
                    <a:pt x="2336" y="128"/>
                    <a:pt x="1582" y="86"/>
                    <a:pt x="8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91"/>
            <p:cNvSpPr/>
            <p:nvPr/>
          </p:nvSpPr>
          <p:spPr>
            <a:xfrm>
              <a:off x="4488500" y="3310100"/>
              <a:ext cx="160800" cy="79075"/>
            </a:xfrm>
            <a:custGeom>
              <a:avLst/>
              <a:gdLst/>
              <a:ahLst/>
              <a:cxnLst/>
              <a:rect l="l" t="t" r="r" b="b"/>
              <a:pathLst>
                <a:path w="6432" h="3163" extrusionOk="0">
                  <a:moveTo>
                    <a:pt x="1232" y="319"/>
                  </a:moveTo>
                  <a:lnTo>
                    <a:pt x="1232" y="319"/>
                  </a:lnTo>
                  <a:cubicBezTo>
                    <a:pt x="1890" y="382"/>
                    <a:pt x="2548" y="414"/>
                    <a:pt x="3206" y="414"/>
                  </a:cubicBezTo>
                  <a:cubicBezTo>
                    <a:pt x="3863" y="414"/>
                    <a:pt x="4521" y="382"/>
                    <a:pt x="5179" y="319"/>
                  </a:cubicBezTo>
                  <a:lnTo>
                    <a:pt x="5179" y="319"/>
                  </a:lnTo>
                  <a:cubicBezTo>
                    <a:pt x="5073" y="467"/>
                    <a:pt x="4967" y="595"/>
                    <a:pt x="4861" y="722"/>
                  </a:cubicBezTo>
                  <a:lnTo>
                    <a:pt x="4755" y="849"/>
                  </a:lnTo>
                  <a:lnTo>
                    <a:pt x="6177" y="1656"/>
                  </a:lnTo>
                  <a:lnTo>
                    <a:pt x="6177" y="2675"/>
                  </a:lnTo>
                  <a:cubicBezTo>
                    <a:pt x="5176" y="2821"/>
                    <a:pt x="4175" y="2896"/>
                    <a:pt x="3177" y="2896"/>
                  </a:cubicBezTo>
                  <a:cubicBezTo>
                    <a:pt x="2292" y="2896"/>
                    <a:pt x="1409" y="2837"/>
                    <a:pt x="531" y="2717"/>
                  </a:cubicBezTo>
                  <a:lnTo>
                    <a:pt x="255" y="2675"/>
                  </a:lnTo>
                  <a:lnTo>
                    <a:pt x="255" y="1656"/>
                  </a:lnTo>
                  <a:lnTo>
                    <a:pt x="1656" y="849"/>
                  </a:lnTo>
                  <a:lnTo>
                    <a:pt x="1550" y="722"/>
                  </a:lnTo>
                  <a:lnTo>
                    <a:pt x="1232" y="319"/>
                  </a:lnTo>
                  <a:close/>
                  <a:moveTo>
                    <a:pt x="659" y="0"/>
                  </a:moveTo>
                  <a:lnTo>
                    <a:pt x="850" y="234"/>
                  </a:lnTo>
                  <a:cubicBezTo>
                    <a:pt x="977" y="404"/>
                    <a:pt x="1126" y="595"/>
                    <a:pt x="1253" y="764"/>
                  </a:cubicBezTo>
                  <a:lnTo>
                    <a:pt x="1" y="1507"/>
                  </a:lnTo>
                  <a:lnTo>
                    <a:pt x="1" y="2887"/>
                  </a:lnTo>
                  <a:lnTo>
                    <a:pt x="107" y="2908"/>
                  </a:lnTo>
                  <a:lnTo>
                    <a:pt x="489" y="2972"/>
                  </a:lnTo>
                  <a:cubicBezTo>
                    <a:pt x="1401" y="3099"/>
                    <a:pt x="2293" y="3163"/>
                    <a:pt x="3206" y="3163"/>
                  </a:cubicBezTo>
                  <a:cubicBezTo>
                    <a:pt x="4246" y="3163"/>
                    <a:pt x="5286" y="3078"/>
                    <a:pt x="6326" y="2908"/>
                  </a:cubicBezTo>
                  <a:lnTo>
                    <a:pt x="6432" y="2887"/>
                  </a:lnTo>
                  <a:lnTo>
                    <a:pt x="6432" y="1507"/>
                  </a:lnTo>
                  <a:lnTo>
                    <a:pt x="5158" y="764"/>
                  </a:lnTo>
                  <a:cubicBezTo>
                    <a:pt x="5328" y="595"/>
                    <a:pt x="5455" y="425"/>
                    <a:pt x="5583" y="234"/>
                  </a:cubicBezTo>
                  <a:lnTo>
                    <a:pt x="5774" y="0"/>
                  </a:lnTo>
                  <a:lnTo>
                    <a:pt x="5455" y="22"/>
                  </a:lnTo>
                  <a:cubicBezTo>
                    <a:pt x="4712" y="117"/>
                    <a:pt x="3964" y="165"/>
                    <a:pt x="3216" y="165"/>
                  </a:cubicBezTo>
                  <a:cubicBezTo>
                    <a:pt x="2468" y="165"/>
                    <a:pt x="1720" y="117"/>
                    <a:pt x="977" y="22"/>
                  </a:cubicBezTo>
                  <a:lnTo>
                    <a:pt x="6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91"/>
            <p:cNvSpPr/>
            <p:nvPr/>
          </p:nvSpPr>
          <p:spPr>
            <a:xfrm>
              <a:off x="4491675" y="3379600"/>
              <a:ext cx="154450" cy="74875"/>
            </a:xfrm>
            <a:custGeom>
              <a:avLst/>
              <a:gdLst/>
              <a:ahLst/>
              <a:cxnLst/>
              <a:rect l="l" t="t" r="r" b="b"/>
              <a:pathLst>
                <a:path w="6178" h="2995" extrusionOk="0">
                  <a:moveTo>
                    <a:pt x="1" y="1"/>
                  </a:moveTo>
                  <a:lnTo>
                    <a:pt x="1" y="2739"/>
                  </a:lnTo>
                  <a:lnTo>
                    <a:pt x="383" y="2802"/>
                  </a:lnTo>
                  <a:cubicBezTo>
                    <a:pt x="1280" y="2931"/>
                    <a:pt x="2181" y="2995"/>
                    <a:pt x="3081" y="2995"/>
                  </a:cubicBezTo>
                  <a:cubicBezTo>
                    <a:pt x="4118" y="2995"/>
                    <a:pt x="5154" y="2909"/>
                    <a:pt x="6177" y="2739"/>
                  </a:cubicBezTo>
                  <a:lnTo>
                    <a:pt x="6177" y="1"/>
                  </a:lnTo>
                  <a:cubicBezTo>
                    <a:pt x="5159" y="171"/>
                    <a:pt x="4119" y="234"/>
                    <a:pt x="3079" y="256"/>
                  </a:cubicBezTo>
                  <a:cubicBezTo>
                    <a:pt x="2187" y="256"/>
                    <a:pt x="1274" y="192"/>
                    <a:pt x="383" y="6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91"/>
            <p:cNvSpPr/>
            <p:nvPr/>
          </p:nvSpPr>
          <p:spPr>
            <a:xfrm>
              <a:off x="4488500" y="3375900"/>
              <a:ext cx="160800" cy="81725"/>
            </a:xfrm>
            <a:custGeom>
              <a:avLst/>
              <a:gdLst/>
              <a:ahLst/>
              <a:cxnLst/>
              <a:rect l="l" t="t" r="r" b="b"/>
              <a:pathLst>
                <a:path w="6432" h="3269" extrusionOk="0">
                  <a:moveTo>
                    <a:pt x="6177" y="297"/>
                  </a:moveTo>
                  <a:lnTo>
                    <a:pt x="6177" y="2781"/>
                  </a:lnTo>
                  <a:cubicBezTo>
                    <a:pt x="5187" y="2927"/>
                    <a:pt x="4185" y="3002"/>
                    <a:pt x="3184" y="3002"/>
                  </a:cubicBezTo>
                  <a:cubicBezTo>
                    <a:pt x="2296" y="3002"/>
                    <a:pt x="1409" y="2943"/>
                    <a:pt x="531" y="2823"/>
                  </a:cubicBezTo>
                  <a:lnTo>
                    <a:pt x="255" y="2781"/>
                  </a:lnTo>
                  <a:lnTo>
                    <a:pt x="255" y="297"/>
                  </a:lnTo>
                  <a:lnTo>
                    <a:pt x="489" y="340"/>
                  </a:lnTo>
                  <a:cubicBezTo>
                    <a:pt x="1397" y="462"/>
                    <a:pt x="2310" y="526"/>
                    <a:pt x="3223" y="526"/>
                  </a:cubicBezTo>
                  <a:cubicBezTo>
                    <a:pt x="4209" y="526"/>
                    <a:pt x="5196" y="452"/>
                    <a:pt x="6177" y="297"/>
                  </a:cubicBezTo>
                  <a:close/>
                  <a:moveTo>
                    <a:pt x="1" y="0"/>
                  </a:moveTo>
                  <a:lnTo>
                    <a:pt x="1" y="3014"/>
                  </a:lnTo>
                  <a:lnTo>
                    <a:pt x="107" y="3035"/>
                  </a:lnTo>
                  <a:lnTo>
                    <a:pt x="489" y="3078"/>
                  </a:lnTo>
                  <a:cubicBezTo>
                    <a:pt x="1401" y="3205"/>
                    <a:pt x="2293" y="3269"/>
                    <a:pt x="3206" y="3269"/>
                  </a:cubicBezTo>
                  <a:cubicBezTo>
                    <a:pt x="4246" y="3269"/>
                    <a:pt x="5286" y="3184"/>
                    <a:pt x="6326" y="3035"/>
                  </a:cubicBezTo>
                  <a:lnTo>
                    <a:pt x="6432" y="3014"/>
                  </a:lnTo>
                  <a:lnTo>
                    <a:pt x="6432" y="0"/>
                  </a:lnTo>
                  <a:lnTo>
                    <a:pt x="6283" y="21"/>
                  </a:lnTo>
                  <a:cubicBezTo>
                    <a:pt x="5255" y="181"/>
                    <a:pt x="4220" y="261"/>
                    <a:pt x="3186" y="261"/>
                  </a:cubicBezTo>
                  <a:cubicBezTo>
                    <a:pt x="2299" y="261"/>
                    <a:pt x="1413" y="203"/>
                    <a:pt x="531" y="85"/>
                  </a:cubicBezTo>
                  <a:lnTo>
                    <a:pt x="149" y="2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91"/>
            <p:cNvSpPr/>
            <p:nvPr/>
          </p:nvSpPr>
          <p:spPr>
            <a:xfrm>
              <a:off x="4568625" y="3379600"/>
              <a:ext cx="77500" cy="5875"/>
            </a:xfrm>
            <a:custGeom>
              <a:avLst/>
              <a:gdLst/>
              <a:ahLst/>
              <a:cxnLst/>
              <a:rect l="l" t="t" r="r" b="b"/>
              <a:pathLst>
                <a:path w="3100" h="235" extrusionOk="0">
                  <a:moveTo>
                    <a:pt x="3099" y="1"/>
                  </a:moveTo>
                  <a:cubicBezTo>
                    <a:pt x="2081" y="171"/>
                    <a:pt x="1041" y="234"/>
                    <a:pt x="1" y="234"/>
                  </a:cubicBezTo>
                  <a:cubicBezTo>
                    <a:pt x="1041" y="234"/>
                    <a:pt x="2081" y="171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91"/>
            <p:cNvSpPr/>
            <p:nvPr/>
          </p:nvSpPr>
          <p:spPr>
            <a:xfrm>
              <a:off x="4568625" y="3376425"/>
              <a:ext cx="78025" cy="12750"/>
            </a:xfrm>
            <a:custGeom>
              <a:avLst/>
              <a:gdLst/>
              <a:ahLst/>
              <a:cxnLst/>
              <a:rect l="l" t="t" r="r" b="b"/>
              <a:pathLst>
                <a:path w="3121" h="510" extrusionOk="0">
                  <a:moveTo>
                    <a:pt x="3078" y="0"/>
                  </a:moveTo>
                  <a:cubicBezTo>
                    <a:pt x="2059" y="149"/>
                    <a:pt x="1041" y="234"/>
                    <a:pt x="1" y="234"/>
                  </a:cubicBezTo>
                  <a:lnTo>
                    <a:pt x="1" y="510"/>
                  </a:lnTo>
                  <a:cubicBezTo>
                    <a:pt x="1041" y="510"/>
                    <a:pt x="2081" y="425"/>
                    <a:pt x="3121" y="255"/>
                  </a:cubicBezTo>
                  <a:lnTo>
                    <a:pt x="30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91"/>
            <p:cNvSpPr/>
            <p:nvPr/>
          </p:nvSpPr>
          <p:spPr>
            <a:xfrm>
              <a:off x="4491675" y="3448050"/>
              <a:ext cx="154975" cy="75000"/>
            </a:xfrm>
            <a:custGeom>
              <a:avLst/>
              <a:gdLst/>
              <a:ahLst/>
              <a:cxnLst/>
              <a:rect l="l" t="t" r="r" b="b"/>
              <a:pathLst>
                <a:path w="6199" h="3000" extrusionOk="0">
                  <a:moveTo>
                    <a:pt x="1" y="1"/>
                  </a:moveTo>
                  <a:lnTo>
                    <a:pt x="1" y="2760"/>
                  </a:lnTo>
                  <a:lnTo>
                    <a:pt x="404" y="2824"/>
                  </a:lnTo>
                  <a:cubicBezTo>
                    <a:pt x="1286" y="2941"/>
                    <a:pt x="2177" y="3000"/>
                    <a:pt x="3070" y="3000"/>
                  </a:cubicBezTo>
                  <a:cubicBezTo>
                    <a:pt x="4112" y="3000"/>
                    <a:pt x="5159" y="2920"/>
                    <a:pt x="6199" y="2760"/>
                  </a:cubicBezTo>
                  <a:lnTo>
                    <a:pt x="6199" y="1"/>
                  </a:lnTo>
                  <a:cubicBezTo>
                    <a:pt x="5159" y="171"/>
                    <a:pt x="4119" y="255"/>
                    <a:pt x="3079" y="255"/>
                  </a:cubicBezTo>
                  <a:cubicBezTo>
                    <a:pt x="2187" y="255"/>
                    <a:pt x="1274" y="192"/>
                    <a:pt x="383" y="6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91"/>
            <p:cNvSpPr/>
            <p:nvPr/>
          </p:nvSpPr>
          <p:spPr>
            <a:xfrm>
              <a:off x="4488500" y="3444350"/>
              <a:ext cx="160800" cy="81725"/>
            </a:xfrm>
            <a:custGeom>
              <a:avLst/>
              <a:gdLst/>
              <a:ahLst/>
              <a:cxnLst/>
              <a:rect l="l" t="t" r="r" b="b"/>
              <a:pathLst>
                <a:path w="6432" h="3269" extrusionOk="0">
                  <a:moveTo>
                    <a:pt x="6177" y="319"/>
                  </a:moveTo>
                  <a:lnTo>
                    <a:pt x="6177" y="2781"/>
                  </a:lnTo>
                  <a:cubicBezTo>
                    <a:pt x="5196" y="2935"/>
                    <a:pt x="4215" y="3009"/>
                    <a:pt x="3237" y="3009"/>
                  </a:cubicBezTo>
                  <a:cubicBezTo>
                    <a:pt x="2332" y="3009"/>
                    <a:pt x="1429" y="2946"/>
                    <a:pt x="531" y="2823"/>
                  </a:cubicBezTo>
                  <a:lnTo>
                    <a:pt x="255" y="2781"/>
                  </a:lnTo>
                  <a:lnTo>
                    <a:pt x="255" y="319"/>
                  </a:lnTo>
                  <a:lnTo>
                    <a:pt x="489" y="340"/>
                  </a:lnTo>
                  <a:cubicBezTo>
                    <a:pt x="1414" y="465"/>
                    <a:pt x="2345" y="528"/>
                    <a:pt x="3276" y="528"/>
                  </a:cubicBezTo>
                  <a:cubicBezTo>
                    <a:pt x="4245" y="528"/>
                    <a:pt x="5214" y="459"/>
                    <a:pt x="6177" y="319"/>
                  </a:cubicBezTo>
                  <a:close/>
                  <a:moveTo>
                    <a:pt x="1" y="0"/>
                  </a:moveTo>
                  <a:lnTo>
                    <a:pt x="1" y="3014"/>
                  </a:lnTo>
                  <a:lnTo>
                    <a:pt x="107" y="3035"/>
                  </a:lnTo>
                  <a:lnTo>
                    <a:pt x="489" y="3099"/>
                  </a:lnTo>
                  <a:cubicBezTo>
                    <a:pt x="1401" y="3205"/>
                    <a:pt x="2293" y="3269"/>
                    <a:pt x="3206" y="3269"/>
                  </a:cubicBezTo>
                  <a:cubicBezTo>
                    <a:pt x="4246" y="3269"/>
                    <a:pt x="5286" y="3184"/>
                    <a:pt x="6326" y="3035"/>
                  </a:cubicBezTo>
                  <a:lnTo>
                    <a:pt x="6432" y="3014"/>
                  </a:lnTo>
                  <a:lnTo>
                    <a:pt x="6432" y="0"/>
                  </a:lnTo>
                  <a:lnTo>
                    <a:pt x="6283" y="21"/>
                  </a:lnTo>
                  <a:cubicBezTo>
                    <a:pt x="5255" y="181"/>
                    <a:pt x="4220" y="261"/>
                    <a:pt x="3186" y="261"/>
                  </a:cubicBezTo>
                  <a:cubicBezTo>
                    <a:pt x="2299" y="261"/>
                    <a:pt x="1413" y="203"/>
                    <a:pt x="531" y="85"/>
                  </a:cubicBezTo>
                  <a:cubicBezTo>
                    <a:pt x="404" y="64"/>
                    <a:pt x="277" y="43"/>
                    <a:pt x="149" y="2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91"/>
            <p:cNvSpPr/>
            <p:nvPr/>
          </p:nvSpPr>
          <p:spPr>
            <a:xfrm>
              <a:off x="4491675" y="3517025"/>
              <a:ext cx="154975" cy="74475"/>
            </a:xfrm>
            <a:custGeom>
              <a:avLst/>
              <a:gdLst/>
              <a:ahLst/>
              <a:cxnLst/>
              <a:rect l="l" t="t" r="r" b="b"/>
              <a:pathLst>
                <a:path w="6199" h="2979" extrusionOk="0">
                  <a:moveTo>
                    <a:pt x="1" y="1"/>
                  </a:moveTo>
                  <a:lnTo>
                    <a:pt x="1" y="2739"/>
                  </a:lnTo>
                  <a:lnTo>
                    <a:pt x="404" y="2803"/>
                  </a:lnTo>
                  <a:cubicBezTo>
                    <a:pt x="1286" y="2920"/>
                    <a:pt x="2177" y="2979"/>
                    <a:pt x="3070" y="2979"/>
                  </a:cubicBezTo>
                  <a:cubicBezTo>
                    <a:pt x="4112" y="2979"/>
                    <a:pt x="5159" y="2899"/>
                    <a:pt x="6199" y="2739"/>
                  </a:cubicBezTo>
                  <a:lnTo>
                    <a:pt x="6199" y="1"/>
                  </a:lnTo>
                  <a:cubicBezTo>
                    <a:pt x="5159" y="150"/>
                    <a:pt x="4119" y="234"/>
                    <a:pt x="3079" y="234"/>
                  </a:cubicBezTo>
                  <a:cubicBezTo>
                    <a:pt x="2187" y="234"/>
                    <a:pt x="1296" y="171"/>
                    <a:pt x="404" y="6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91"/>
            <p:cNvSpPr/>
            <p:nvPr/>
          </p:nvSpPr>
          <p:spPr>
            <a:xfrm>
              <a:off x="4488500" y="3512800"/>
              <a:ext cx="160800" cy="82250"/>
            </a:xfrm>
            <a:custGeom>
              <a:avLst/>
              <a:gdLst/>
              <a:ahLst/>
              <a:cxnLst/>
              <a:rect l="l" t="t" r="r" b="b"/>
              <a:pathLst>
                <a:path w="6432" h="3290" extrusionOk="0">
                  <a:moveTo>
                    <a:pt x="6177" y="319"/>
                  </a:moveTo>
                  <a:lnTo>
                    <a:pt x="6177" y="2802"/>
                  </a:lnTo>
                  <a:cubicBezTo>
                    <a:pt x="5196" y="2945"/>
                    <a:pt x="4215" y="3020"/>
                    <a:pt x="3238" y="3020"/>
                  </a:cubicBezTo>
                  <a:cubicBezTo>
                    <a:pt x="2332" y="3020"/>
                    <a:pt x="1429" y="2956"/>
                    <a:pt x="531" y="2823"/>
                  </a:cubicBezTo>
                  <a:lnTo>
                    <a:pt x="255" y="2802"/>
                  </a:lnTo>
                  <a:lnTo>
                    <a:pt x="255" y="319"/>
                  </a:lnTo>
                  <a:lnTo>
                    <a:pt x="489" y="361"/>
                  </a:lnTo>
                  <a:cubicBezTo>
                    <a:pt x="1377" y="481"/>
                    <a:pt x="2269" y="539"/>
                    <a:pt x="3162" y="539"/>
                  </a:cubicBezTo>
                  <a:cubicBezTo>
                    <a:pt x="4169" y="539"/>
                    <a:pt x="5176" y="465"/>
                    <a:pt x="6177" y="319"/>
                  </a:cubicBezTo>
                  <a:close/>
                  <a:moveTo>
                    <a:pt x="1" y="0"/>
                  </a:moveTo>
                  <a:lnTo>
                    <a:pt x="1" y="3014"/>
                  </a:lnTo>
                  <a:lnTo>
                    <a:pt x="107" y="3035"/>
                  </a:lnTo>
                  <a:cubicBezTo>
                    <a:pt x="234" y="3057"/>
                    <a:pt x="361" y="3078"/>
                    <a:pt x="489" y="3099"/>
                  </a:cubicBezTo>
                  <a:cubicBezTo>
                    <a:pt x="1401" y="3226"/>
                    <a:pt x="2293" y="3290"/>
                    <a:pt x="3206" y="3290"/>
                  </a:cubicBezTo>
                  <a:cubicBezTo>
                    <a:pt x="4246" y="3290"/>
                    <a:pt x="5286" y="3205"/>
                    <a:pt x="6326" y="3035"/>
                  </a:cubicBezTo>
                  <a:lnTo>
                    <a:pt x="6432" y="3014"/>
                  </a:lnTo>
                  <a:lnTo>
                    <a:pt x="6432" y="0"/>
                  </a:lnTo>
                  <a:lnTo>
                    <a:pt x="6283" y="43"/>
                  </a:lnTo>
                  <a:cubicBezTo>
                    <a:pt x="5275" y="199"/>
                    <a:pt x="4261" y="279"/>
                    <a:pt x="3247" y="279"/>
                  </a:cubicBezTo>
                  <a:cubicBezTo>
                    <a:pt x="2340" y="279"/>
                    <a:pt x="1433" y="215"/>
                    <a:pt x="531" y="85"/>
                  </a:cubicBezTo>
                  <a:lnTo>
                    <a:pt x="149" y="4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91"/>
            <p:cNvSpPr/>
            <p:nvPr/>
          </p:nvSpPr>
          <p:spPr>
            <a:xfrm>
              <a:off x="4491675" y="3585475"/>
              <a:ext cx="154450" cy="74450"/>
            </a:xfrm>
            <a:custGeom>
              <a:avLst/>
              <a:gdLst/>
              <a:ahLst/>
              <a:cxnLst/>
              <a:rect l="l" t="t" r="r" b="b"/>
              <a:pathLst>
                <a:path w="6178" h="2978" extrusionOk="0">
                  <a:moveTo>
                    <a:pt x="1" y="1"/>
                  </a:moveTo>
                  <a:lnTo>
                    <a:pt x="1" y="2739"/>
                  </a:lnTo>
                  <a:cubicBezTo>
                    <a:pt x="1020" y="2898"/>
                    <a:pt x="2049" y="2978"/>
                    <a:pt x="3081" y="2978"/>
                  </a:cubicBezTo>
                  <a:cubicBezTo>
                    <a:pt x="4113" y="2978"/>
                    <a:pt x="5148" y="2898"/>
                    <a:pt x="6177" y="2739"/>
                  </a:cubicBezTo>
                  <a:lnTo>
                    <a:pt x="6177" y="1"/>
                  </a:lnTo>
                  <a:cubicBezTo>
                    <a:pt x="5159" y="150"/>
                    <a:pt x="4119" y="234"/>
                    <a:pt x="3079" y="234"/>
                  </a:cubicBezTo>
                  <a:cubicBezTo>
                    <a:pt x="2187" y="234"/>
                    <a:pt x="1274" y="171"/>
                    <a:pt x="383" y="43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91"/>
            <p:cNvSpPr/>
            <p:nvPr/>
          </p:nvSpPr>
          <p:spPr>
            <a:xfrm>
              <a:off x="4487975" y="3581775"/>
              <a:ext cx="161325" cy="81725"/>
            </a:xfrm>
            <a:custGeom>
              <a:avLst/>
              <a:gdLst/>
              <a:ahLst/>
              <a:cxnLst/>
              <a:rect l="l" t="t" r="r" b="b"/>
              <a:pathLst>
                <a:path w="6453" h="3269" extrusionOk="0">
                  <a:moveTo>
                    <a:pt x="6198" y="298"/>
                  </a:moveTo>
                  <a:lnTo>
                    <a:pt x="6198" y="2781"/>
                  </a:lnTo>
                  <a:cubicBezTo>
                    <a:pt x="5211" y="2929"/>
                    <a:pt x="4219" y="3004"/>
                    <a:pt x="3229" y="3004"/>
                  </a:cubicBezTo>
                  <a:cubicBezTo>
                    <a:pt x="2240" y="3004"/>
                    <a:pt x="1253" y="2929"/>
                    <a:pt x="276" y="2781"/>
                  </a:cubicBezTo>
                  <a:lnTo>
                    <a:pt x="276" y="298"/>
                  </a:lnTo>
                  <a:lnTo>
                    <a:pt x="510" y="340"/>
                  </a:lnTo>
                  <a:cubicBezTo>
                    <a:pt x="1398" y="460"/>
                    <a:pt x="2290" y="518"/>
                    <a:pt x="3183" y="518"/>
                  </a:cubicBezTo>
                  <a:cubicBezTo>
                    <a:pt x="4190" y="518"/>
                    <a:pt x="5197" y="444"/>
                    <a:pt x="6198" y="298"/>
                  </a:cubicBezTo>
                  <a:close/>
                  <a:moveTo>
                    <a:pt x="0" y="0"/>
                  </a:moveTo>
                  <a:lnTo>
                    <a:pt x="0" y="3014"/>
                  </a:lnTo>
                  <a:lnTo>
                    <a:pt x="128" y="3035"/>
                  </a:lnTo>
                  <a:cubicBezTo>
                    <a:pt x="1147" y="3184"/>
                    <a:pt x="2187" y="3269"/>
                    <a:pt x="3227" y="3269"/>
                  </a:cubicBezTo>
                  <a:cubicBezTo>
                    <a:pt x="4267" y="3269"/>
                    <a:pt x="5307" y="3184"/>
                    <a:pt x="6347" y="3035"/>
                  </a:cubicBezTo>
                  <a:lnTo>
                    <a:pt x="6453" y="3014"/>
                  </a:lnTo>
                  <a:lnTo>
                    <a:pt x="6453" y="0"/>
                  </a:lnTo>
                  <a:lnTo>
                    <a:pt x="6304" y="22"/>
                  </a:lnTo>
                  <a:cubicBezTo>
                    <a:pt x="5296" y="178"/>
                    <a:pt x="4282" y="258"/>
                    <a:pt x="3268" y="258"/>
                  </a:cubicBezTo>
                  <a:cubicBezTo>
                    <a:pt x="2361" y="258"/>
                    <a:pt x="1454" y="194"/>
                    <a:pt x="552" y="64"/>
                  </a:cubicBezTo>
                  <a:lnTo>
                    <a:pt x="17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91"/>
            <p:cNvSpPr/>
            <p:nvPr/>
          </p:nvSpPr>
          <p:spPr>
            <a:xfrm>
              <a:off x="4625925" y="3216175"/>
              <a:ext cx="123675" cy="148600"/>
            </a:xfrm>
            <a:custGeom>
              <a:avLst/>
              <a:gdLst/>
              <a:ahLst/>
              <a:cxnLst/>
              <a:rect l="l" t="t" r="r" b="b"/>
              <a:pathLst>
                <a:path w="4947" h="5944" extrusionOk="0">
                  <a:moveTo>
                    <a:pt x="2251" y="1"/>
                  </a:moveTo>
                  <a:cubicBezTo>
                    <a:pt x="1656" y="1380"/>
                    <a:pt x="892" y="2696"/>
                    <a:pt x="1" y="3927"/>
                  </a:cubicBezTo>
                  <a:cubicBezTo>
                    <a:pt x="255" y="3885"/>
                    <a:pt x="553" y="3842"/>
                    <a:pt x="807" y="3800"/>
                  </a:cubicBezTo>
                  <a:lnTo>
                    <a:pt x="807" y="5349"/>
                  </a:lnTo>
                  <a:lnTo>
                    <a:pt x="1869" y="5944"/>
                  </a:lnTo>
                  <a:cubicBezTo>
                    <a:pt x="1932" y="5859"/>
                    <a:pt x="2017" y="5753"/>
                    <a:pt x="2102" y="5646"/>
                  </a:cubicBezTo>
                  <a:cubicBezTo>
                    <a:pt x="2272" y="5392"/>
                    <a:pt x="2463" y="5158"/>
                    <a:pt x="2611" y="4925"/>
                  </a:cubicBezTo>
                  <a:cubicBezTo>
                    <a:pt x="2866" y="4564"/>
                    <a:pt x="3100" y="4224"/>
                    <a:pt x="3333" y="3864"/>
                  </a:cubicBezTo>
                  <a:lnTo>
                    <a:pt x="3460" y="3651"/>
                  </a:lnTo>
                  <a:cubicBezTo>
                    <a:pt x="3715" y="3227"/>
                    <a:pt x="3927" y="2824"/>
                    <a:pt x="4161" y="2378"/>
                  </a:cubicBezTo>
                  <a:cubicBezTo>
                    <a:pt x="4331" y="2038"/>
                    <a:pt x="4500" y="1677"/>
                    <a:pt x="4649" y="1317"/>
                  </a:cubicBezTo>
                  <a:cubicBezTo>
                    <a:pt x="4755" y="1083"/>
                    <a:pt x="4840" y="850"/>
                    <a:pt x="4946" y="595"/>
                  </a:cubicBezTo>
                  <a:lnTo>
                    <a:pt x="3906" y="1"/>
                  </a:lnTo>
                  <a:lnTo>
                    <a:pt x="2569" y="765"/>
                  </a:lnTo>
                  <a:cubicBezTo>
                    <a:pt x="2463" y="510"/>
                    <a:pt x="2357" y="255"/>
                    <a:pt x="22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91"/>
            <p:cNvSpPr/>
            <p:nvPr/>
          </p:nvSpPr>
          <p:spPr>
            <a:xfrm>
              <a:off x="4617975" y="3207700"/>
              <a:ext cx="135325" cy="161325"/>
            </a:xfrm>
            <a:custGeom>
              <a:avLst/>
              <a:gdLst/>
              <a:ahLst/>
              <a:cxnLst/>
              <a:rect l="l" t="t" r="r" b="b"/>
              <a:pathLst>
                <a:path w="5413" h="6453" extrusionOk="0">
                  <a:moveTo>
                    <a:pt x="4224" y="488"/>
                  </a:moveTo>
                  <a:lnTo>
                    <a:pt x="5094" y="998"/>
                  </a:lnTo>
                  <a:cubicBezTo>
                    <a:pt x="5009" y="1189"/>
                    <a:pt x="4925" y="1401"/>
                    <a:pt x="4840" y="1592"/>
                  </a:cubicBezTo>
                  <a:cubicBezTo>
                    <a:pt x="4691" y="1953"/>
                    <a:pt x="4521" y="2292"/>
                    <a:pt x="4351" y="2653"/>
                  </a:cubicBezTo>
                  <a:cubicBezTo>
                    <a:pt x="4139" y="3056"/>
                    <a:pt x="3906" y="3481"/>
                    <a:pt x="3651" y="3905"/>
                  </a:cubicBezTo>
                  <a:lnTo>
                    <a:pt x="3524" y="4118"/>
                  </a:lnTo>
                  <a:cubicBezTo>
                    <a:pt x="3311" y="4478"/>
                    <a:pt x="3078" y="4839"/>
                    <a:pt x="2823" y="5179"/>
                  </a:cubicBezTo>
                  <a:cubicBezTo>
                    <a:pt x="2653" y="5434"/>
                    <a:pt x="2484" y="5667"/>
                    <a:pt x="2293" y="5900"/>
                  </a:cubicBezTo>
                  <a:lnTo>
                    <a:pt x="2144" y="6113"/>
                  </a:lnTo>
                  <a:lnTo>
                    <a:pt x="1253" y="5603"/>
                  </a:lnTo>
                  <a:lnTo>
                    <a:pt x="1274" y="3969"/>
                  </a:lnTo>
                  <a:lnTo>
                    <a:pt x="1125" y="3990"/>
                  </a:lnTo>
                  <a:lnTo>
                    <a:pt x="595" y="4075"/>
                  </a:lnTo>
                  <a:cubicBezTo>
                    <a:pt x="1359" y="2993"/>
                    <a:pt x="2017" y="1847"/>
                    <a:pt x="2569" y="658"/>
                  </a:cubicBezTo>
                  <a:cubicBezTo>
                    <a:pt x="2632" y="807"/>
                    <a:pt x="2696" y="976"/>
                    <a:pt x="2760" y="1146"/>
                  </a:cubicBezTo>
                  <a:lnTo>
                    <a:pt x="2802" y="1295"/>
                  </a:lnTo>
                  <a:lnTo>
                    <a:pt x="4224" y="488"/>
                  </a:lnTo>
                  <a:close/>
                  <a:moveTo>
                    <a:pt x="2569" y="0"/>
                  </a:moveTo>
                  <a:lnTo>
                    <a:pt x="2441" y="276"/>
                  </a:lnTo>
                  <a:cubicBezTo>
                    <a:pt x="1847" y="1656"/>
                    <a:pt x="1083" y="2950"/>
                    <a:pt x="191" y="4160"/>
                  </a:cubicBezTo>
                  <a:lnTo>
                    <a:pt x="0" y="4415"/>
                  </a:lnTo>
                  <a:lnTo>
                    <a:pt x="319" y="4372"/>
                  </a:lnTo>
                  <a:cubicBezTo>
                    <a:pt x="531" y="4351"/>
                    <a:pt x="764" y="4330"/>
                    <a:pt x="998" y="4287"/>
                  </a:cubicBezTo>
                  <a:lnTo>
                    <a:pt x="998" y="5752"/>
                  </a:lnTo>
                  <a:lnTo>
                    <a:pt x="2208" y="6452"/>
                  </a:lnTo>
                  <a:lnTo>
                    <a:pt x="2271" y="6367"/>
                  </a:lnTo>
                  <a:lnTo>
                    <a:pt x="2526" y="6049"/>
                  </a:lnTo>
                  <a:cubicBezTo>
                    <a:pt x="2696" y="5837"/>
                    <a:pt x="2866" y="5603"/>
                    <a:pt x="3057" y="5327"/>
                  </a:cubicBezTo>
                  <a:cubicBezTo>
                    <a:pt x="3290" y="4988"/>
                    <a:pt x="3545" y="4606"/>
                    <a:pt x="3757" y="4245"/>
                  </a:cubicBezTo>
                  <a:cubicBezTo>
                    <a:pt x="3800" y="4181"/>
                    <a:pt x="3842" y="4118"/>
                    <a:pt x="3884" y="4033"/>
                  </a:cubicBezTo>
                  <a:cubicBezTo>
                    <a:pt x="4139" y="3608"/>
                    <a:pt x="4373" y="3184"/>
                    <a:pt x="4585" y="2759"/>
                  </a:cubicBezTo>
                  <a:cubicBezTo>
                    <a:pt x="4776" y="2398"/>
                    <a:pt x="4946" y="2059"/>
                    <a:pt x="5094" y="1698"/>
                  </a:cubicBezTo>
                  <a:cubicBezTo>
                    <a:pt x="5200" y="1465"/>
                    <a:pt x="5285" y="1210"/>
                    <a:pt x="5391" y="976"/>
                  </a:cubicBezTo>
                  <a:lnTo>
                    <a:pt x="5413" y="870"/>
                  </a:lnTo>
                  <a:lnTo>
                    <a:pt x="4224" y="170"/>
                  </a:lnTo>
                  <a:lnTo>
                    <a:pt x="2951" y="913"/>
                  </a:lnTo>
                  <a:cubicBezTo>
                    <a:pt x="2866" y="700"/>
                    <a:pt x="2781" y="488"/>
                    <a:pt x="2675" y="276"/>
                  </a:cubicBezTo>
                  <a:lnTo>
                    <a:pt x="25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91"/>
            <p:cNvSpPr/>
            <p:nvPr/>
          </p:nvSpPr>
          <p:spPr>
            <a:xfrm>
              <a:off x="4671575" y="3230500"/>
              <a:ext cx="137450" cy="168225"/>
            </a:xfrm>
            <a:custGeom>
              <a:avLst/>
              <a:gdLst/>
              <a:ahLst/>
              <a:cxnLst/>
              <a:rect l="l" t="t" r="r" b="b"/>
              <a:pathLst>
                <a:path w="5498" h="6729" extrusionOk="0">
                  <a:moveTo>
                    <a:pt x="3099" y="1"/>
                  </a:moveTo>
                  <a:cubicBezTo>
                    <a:pt x="3014" y="255"/>
                    <a:pt x="2908" y="489"/>
                    <a:pt x="2802" y="722"/>
                  </a:cubicBezTo>
                  <a:cubicBezTo>
                    <a:pt x="2653" y="1083"/>
                    <a:pt x="2483" y="1423"/>
                    <a:pt x="2314" y="1784"/>
                  </a:cubicBezTo>
                  <a:cubicBezTo>
                    <a:pt x="2101" y="2208"/>
                    <a:pt x="1868" y="2633"/>
                    <a:pt x="1613" y="3057"/>
                  </a:cubicBezTo>
                  <a:lnTo>
                    <a:pt x="1486" y="3269"/>
                  </a:lnTo>
                  <a:cubicBezTo>
                    <a:pt x="1274" y="3630"/>
                    <a:pt x="1019" y="3991"/>
                    <a:pt x="785" y="4331"/>
                  </a:cubicBezTo>
                  <a:cubicBezTo>
                    <a:pt x="616" y="4564"/>
                    <a:pt x="446" y="4819"/>
                    <a:pt x="255" y="5052"/>
                  </a:cubicBezTo>
                  <a:cubicBezTo>
                    <a:pt x="170" y="5158"/>
                    <a:pt x="85" y="5243"/>
                    <a:pt x="0" y="5349"/>
                  </a:cubicBezTo>
                  <a:cubicBezTo>
                    <a:pt x="807" y="5816"/>
                    <a:pt x="1592" y="6262"/>
                    <a:pt x="2398" y="6729"/>
                  </a:cubicBezTo>
                  <a:lnTo>
                    <a:pt x="2632" y="6411"/>
                  </a:lnTo>
                  <a:cubicBezTo>
                    <a:pt x="2865" y="6156"/>
                    <a:pt x="3056" y="5880"/>
                    <a:pt x="3269" y="5583"/>
                  </a:cubicBezTo>
                  <a:cubicBezTo>
                    <a:pt x="3566" y="5158"/>
                    <a:pt x="3842" y="4734"/>
                    <a:pt x="4096" y="4288"/>
                  </a:cubicBezTo>
                  <a:cubicBezTo>
                    <a:pt x="4309" y="3906"/>
                    <a:pt x="4521" y="3545"/>
                    <a:pt x="4712" y="3163"/>
                  </a:cubicBezTo>
                  <a:cubicBezTo>
                    <a:pt x="4882" y="2824"/>
                    <a:pt x="5052" y="2463"/>
                    <a:pt x="5200" y="2102"/>
                  </a:cubicBezTo>
                  <a:cubicBezTo>
                    <a:pt x="5306" y="1868"/>
                    <a:pt x="5391" y="1614"/>
                    <a:pt x="5497" y="1380"/>
                  </a:cubicBezTo>
                  <a:lnTo>
                    <a:pt x="309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91"/>
            <p:cNvSpPr/>
            <p:nvPr/>
          </p:nvSpPr>
          <p:spPr>
            <a:xfrm>
              <a:off x="4667325" y="3226250"/>
              <a:ext cx="145950" cy="176725"/>
            </a:xfrm>
            <a:custGeom>
              <a:avLst/>
              <a:gdLst/>
              <a:ahLst/>
              <a:cxnLst/>
              <a:rect l="l" t="t" r="r" b="b"/>
              <a:pathLst>
                <a:path w="5838" h="7069" extrusionOk="0">
                  <a:moveTo>
                    <a:pt x="3354" y="362"/>
                  </a:moveTo>
                  <a:lnTo>
                    <a:pt x="5497" y="1593"/>
                  </a:lnTo>
                  <a:cubicBezTo>
                    <a:pt x="5413" y="1805"/>
                    <a:pt x="5328" y="2017"/>
                    <a:pt x="5243" y="2208"/>
                  </a:cubicBezTo>
                  <a:cubicBezTo>
                    <a:pt x="5094" y="2569"/>
                    <a:pt x="4946" y="2887"/>
                    <a:pt x="4755" y="3269"/>
                  </a:cubicBezTo>
                  <a:cubicBezTo>
                    <a:pt x="4564" y="3630"/>
                    <a:pt x="4373" y="4012"/>
                    <a:pt x="4139" y="4373"/>
                  </a:cubicBezTo>
                  <a:cubicBezTo>
                    <a:pt x="3884" y="4819"/>
                    <a:pt x="3608" y="5243"/>
                    <a:pt x="3333" y="5668"/>
                  </a:cubicBezTo>
                  <a:cubicBezTo>
                    <a:pt x="3120" y="5965"/>
                    <a:pt x="2908" y="6241"/>
                    <a:pt x="2696" y="6517"/>
                  </a:cubicBezTo>
                  <a:lnTo>
                    <a:pt x="2547" y="6729"/>
                  </a:lnTo>
                  <a:lnTo>
                    <a:pt x="396" y="5485"/>
                  </a:lnTo>
                  <a:lnTo>
                    <a:pt x="396" y="5485"/>
                  </a:lnTo>
                  <a:cubicBezTo>
                    <a:pt x="452" y="5425"/>
                    <a:pt x="493" y="5366"/>
                    <a:pt x="552" y="5307"/>
                  </a:cubicBezTo>
                  <a:cubicBezTo>
                    <a:pt x="722" y="5074"/>
                    <a:pt x="892" y="4840"/>
                    <a:pt x="1083" y="4585"/>
                  </a:cubicBezTo>
                  <a:cubicBezTo>
                    <a:pt x="1316" y="4225"/>
                    <a:pt x="1571" y="3864"/>
                    <a:pt x="1783" y="3503"/>
                  </a:cubicBezTo>
                  <a:cubicBezTo>
                    <a:pt x="1826" y="3418"/>
                    <a:pt x="1868" y="3354"/>
                    <a:pt x="1910" y="3291"/>
                  </a:cubicBezTo>
                  <a:cubicBezTo>
                    <a:pt x="2165" y="2866"/>
                    <a:pt x="2399" y="2442"/>
                    <a:pt x="2611" y="1996"/>
                  </a:cubicBezTo>
                  <a:cubicBezTo>
                    <a:pt x="2802" y="1656"/>
                    <a:pt x="2951" y="1296"/>
                    <a:pt x="3120" y="935"/>
                  </a:cubicBezTo>
                  <a:cubicBezTo>
                    <a:pt x="3184" y="744"/>
                    <a:pt x="3269" y="553"/>
                    <a:pt x="3354" y="362"/>
                  </a:cubicBezTo>
                  <a:close/>
                  <a:moveTo>
                    <a:pt x="3226" y="1"/>
                  </a:moveTo>
                  <a:lnTo>
                    <a:pt x="3163" y="149"/>
                  </a:lnTo>
                  <a:cubicBezTo>
                    <a:pt x="3078" y="404"/>
                    <a:pt x="2972" y="638"/>
                    <a:pt x="2887" y="871"/>
                  </a:cubicBezTo>
                  <a:cubicBezTo>
                    <a:pt x="2738" y="1211"/>
                    <a:pt x="2568" y="1572"/>
                    <a:pt x="2399" y="1911"/>
                  </a:cubicBezTo>
                  <a:cubicBezTo>
                    <a:pt x="2186" y="2336"/>
                    <a:pt x="1953" y="2760"/>
                    <a:pt x="1698" y="3185"/>
                  </a:cubicBezTo>
                  <a:lnTo>
                    <a:pt x="1571" y="3397"/>
                  </a:lnTo>
                  <a:cubicBezTo>
                    <a:pt x="1359" y="3736"/>
                    <a:pt x="1125" y="4097"/>
                    <a:pt x="870" y="4458"/>
                  </a:cubicBezTo>
                  <a:cubicBezTo>
                    <a:pt x="679" y="4713"/>
                    <a:pt x="510" y="4946"/>
                    <a:pt x="340" y="5158"/>
                  </a:cubicBezTo>
                  <a:lnTo>
                    <a:pt x="106" y="5456"/>
                  </a:lnTo>
                  <a:lnTo>
                    <a:pt x="0" y="5583"/>
                  </a:lnTo>
                  <a:lnTo>
                    <a:pt x="2611" y="7069"/>
                  </a:lnTo>
                  <a:lnTo>
                    <a:pt x="2675" y="7005"/>
                  </a:lnTo>
                  <a:cubicBezTo>
                    <a:pt x="2759" y="6899"/>
                    <a:pt x="2844" y="6793"/>
                    <a:pt x="2929" y="6708"/>
                  </a:cubicBezTo>
                  <a:cubicBezTo>
                    <a:pt x="3142" y="6432"/>
                    <a:pt x="3354" y="6156"/>
                    <a:pt x="3545" y="5859"/>
                  </a:cubicBezTo>
                  <a:cubicBezTo>
                    <a:pt x="3842" y="5413"/>
                    <a:pt x="4118" y="4989"/>
                    <a:pt x="4394" y="4543"/>
                  </a:cubicBezTo>
                  <a:cubicBezTo>
                    <a:pt x="4606" y="4161"/>
                    <a:pt x="4839" y="3758"/>
                    <a:pt x="5009" y="3397"/>
                  </a:cubicBezTo>
                  <a:cubicBezTo>
                    <a:pt x="5179" y="3057"/>
                    <a:pt x="5349" y="2696"/>
                    <a:pt x="5497" y="2336"/>
                  </a:cubicBezTo>
                  <a:cubicBezTo>
                    <a:pt x="5604" y="2102"/>
                    <a:pt x="5710" y="1869"/>
                    <a:pt x="5795" y="1614"/>
                  </a:cubicBezTo>
                  <a:lnTo>
                    <a:pt x="5837" y="1508"/>
                  </a:lnTo>
                  <a:lnTo>
                    <a:pt x="32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91"/>
            <p:cNvSpPr/>
            <p:nvPr/>
          </p:nvSpPr>
          <p:spPr>
            <a:xfrm>
              <a:off x="4731525" y="3265000"/>
              <a:ext cx="136925" cy="168750"/>
            </a:xfrm>
            <a:custGeom>
              <a:avLst/>
              <a:gdLst/>
              <a:ahLst/>
              <a:cxnLst/>
              <a:rect l="l" t="t" r="r" b="b"/>
              <a:pathLst>
                <a:path w="5477" h="6750" extrusionOk="0">
                  <a:moveTo>
                    <a:pt x="3078" y="0"/>
                  </a:moveTo>
                  <a:cubicBezTo>
                    <a:pt x="2993" y="255"/>
                    <a:pt x="2887" y="488"/>
                    <a:pt x="2781" y="722"/>
                  </a:cubicBezTo>
                  <a:cubicBezTo>
                    <a:pt x="2632" y="1083"/>
                    <a:pt x="2463" y="1444"/>
                    <a:pt x="2293" y="1783"/>
                  </a:cubicBezTo>
                  <a:cubicBezTo>
                    <a:pt x="2123" y="2144"/>
                    <a:pt x="1911" y="2547"/>
                    <a:pt x="1677" y="2908"/>
                  </a:cubicBezTo>
                  <a:cubicBezTo>
                    <a:pt x="1423" y="3354"/>
                    <a:pt x="1147" y="3800"/>
                    <a:pt x="849" y="4224"/>
                  </a:cubicBezTo>
                  <a:cubicBezTo>
                    <a:pt x="658" y="4500"/>
                    <a:pt x="446" y="4797"/>
                    <a:pt x="234" y="5073"/>
                  </a:cubicBezTo>
                  <a:lnTo>
                    <a:pt x="0" y="5370"/>
                  </a:lnTo>
                  <a:lnTo>
                    <a:pt x="2378" y="6750"/>
                  </a:lnTo>
                  <a:cubicBezTo>
                    <a:pt x="2463" y="6644"/>
                    <a:pt x="2547" y="6537"/>
                    <a:pt x="2611" y="6431"/>
                  </a:cubicBezTo>
                  <a:cubicBezTo>
                    <a:pt x="2802" y="6198"/>
                    <a:pt x="2972" y="5943"/>
                    <a:pt x="3142" y="5710"/>
                  </a:cubicBezTo>
                  <a:cubicBezTo>
                    <a:pt x="3396" y="5349"/>
                    <a:pt x="3630" y="5009"/>
                    <a:pt x="3863" y="4648"/>
                  </a:cubicBezTo>
                  <a:lnTo>
                    <a:pt x="3991" y="4436"/>
                  </a:lnTo>
                  <a:cubicBezTo>
                    <a:pt x="4245" y="4012"/>
                    <a:pt x="4458" y="3587"/>
                    <a:pt x="4691" y="3163"/>
                  </a:cubicBezTo>
                  <a:cubicBezTo>
                    <a:pt x="4861" y="2823"/>
                    <a:pt x="5031" y="2462"/>
                    <a:pt x="5179" y="2102"/>
                  </a:cubicBezTo>
                  <a:cubicBezTo>
                    <a:pt x="5285" y="1868"/>
                    <a:pt x="5370" y="1635"/>
                    <a:pt x="5476" y="1380"/>
                  </a:cubicBezTo>
                  <a:lnTo>
                    <a:pt x="30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91"/>
            <p:cNvSpPr/>
            <p:nvPr/>
          </p:nvSpPr>
          <p:spPr>
            <a:xfrm>
              <a:off x="4726750" y="3260225"/>
              <a:ext cx="145400" cy="177250"/>
            </a:xfrm>
            <a:custGeom>
              <a:avLst/>
              <a:gdLst/>
              <a:ahLst/>
              <a:cxnLst/>
              <a:rect l="l" t="t" r="r" b="b"/>
              <a:pathLst>
                <a:path w="5816" h="7090" extrusionOk="0">
                  <a:moveTo>
                    <a:pt x="3354" y="361"/>
                  </a:moveTo>
                  <a:lnTo>
                    <a:pt x="5498" y="1613"/>
                  </a:lnTo>
                  <a:cubicBezTo>
                    <a:pt x="5413" y="1804"/>
                    <a:pt x="5328" y="2017"/>
                    <a:pt x="5243" y="2208"/>
                  </a:cubicBezTo>
                  <a:cubicBezTo>
                    <a:pt x="5094" y="2590"/>
                    <a:pt x="4925" y="2929"/>
                    <a:pt x="4755" y="3269"/>
                  </a:cubicBezTo>
                  <a:cubicBezTo>
                    <a:pt x="4542" y="3693"/>
                    <a:pt x="4309" y="4118"/>
                    <a:pt x="4076" y="4542"/>
                  </a:cubicBezTo>
                  <a:lnTo>
                    <a:pt x="3927" y="4755"/>
                  </a:lnTo>
                  <a:cubicBezTo>
                    <a:pt x="3715" y="5115"/>
                    <a:pt x="3481" y="5476"/>
                    <a:pt x="3227" y="5816"/>
                  </a:cubicBezTo>
                  <a:cubicBezTo>
                    <a:pt x="3057" y="6071"/>
                    <a:pt x="2887" y="6304"/>
                    <a:pt x="2696" y="6516"/>
                  </a:cubicBezTo>
                  <a:lnTo>
                    <a:pt x="2547" y="6728"/>
                  </a:lnTo>
                  <a:lnTo>
                    <a:pt x="396" y="5505"/>
                  </a:lnTo>
                  <a:lnTo>
                    <a:pt x="396" y="5505"/>
                  </a:lnTo>
                  <a:cubicBezTo>
                    <a:pt x="452" y="5446"/>
                    <a:pt x="492" y="5385"/>
                    <a:pt x="531" y="5306"/>
                  </a:cubicBezTo>
                  <a:cubicBezTo>
                    <a:pt x="743" y="5031"/>
                    <a:pt x="956" y="4755"/>
                    <a:pt x="1168" y="4457"/>
                  </a:cubicBezTo>
                  <a:cubicBezTo>
                    <a:pt x="1465" y="4033"/>
                    <a:pt x="1741" y="3587"/>
                    <a:pt x="1996" y="3142"/>
                  </a:cubicBezTo>
                  <a:cubicBezTo>
                    <a:pt x="2229" y="2759"/>
                    <a:pt x="2441" y="2356"/>
                    <a:pt x="2611" y="2017"/>
                  </a:cubicBezTo>
                  <a:cubicBezTo>
                    <a:pt x="2802" y="1656"/>
                    <a:pt x="2951" y="1316"/>
                    <a:pt x="3120" y="955"/>
                  </a:cubicBezTo>
                  <a:cubicBezTo>
                    <a:pt x="3205" y="764"/>
                    <a:pt x="3269" y="573"/>
                    <a:pt x="3354" y="361"/>
                  </a:cubicBezTo>
                  <a:close/>
                  <a:moveTo>
                    <a:pt x="3205" y="0"/>
                  </a:moveTo>
                  <a:lnTo>
                    <a:pt x="3163" y="149"/>
                  </a:lnTo>
                  <a:cubicBezTo>
                    <a:pt x="3057" y="382"/>
                    <a:pt x="2972" y="637"/>
                    <a:pt x="2866" y="870"/>
                  </a:cubicBezTo>
                  <a:cubicBezTo>
                    <a:pt x="2717" y="1210"/>
                    <a:pt x="2569" y="1550"/>
                    <a:pt x="2378" y="1910"/>
                  </a:cubicBezTo>
                  <a:cubicBezTo>
                    <a:pt x="2187" y="2271"/>
                    <a:pt x="1996" y="2653"/>
                    <a:pt x="1762" y="3035"/>
                  </a:cubicBezTo>
                  <a:cubicBezTo>
                    <a:pt x="1507" y="3460"/>
                    <a:pt x="1231" y="3906"/>
                    <a:pt x="956" y="4330"/>
                  </a:cubicBezTo>
                  <a:cubicBezTo>
                    <a:pt x="743" y="4606"/>
                    <a:pt x="531" y="4903"/>
                    <a:pt x="319" y="5158"/>
                  </a:cubicBezTo>
                  <a:cubicBezTo>
                    <a:pt x="255" y="5264"/>
                    <a:pt x="170" y="5370"/>
                    <a:pt x="85" y="5455"/>
                  </a:cubicBezTo>
                  <a:lnTo>
                    <a:pt x="0" y="5582"/>
                  </a:lnTo>
                  <a:lnTo>
                    <a:pt x="2611" y="7089"/>
                  </a:lnTo>
                  <a:lnTo>
                    <a:pt x="2675" y="7004"/>
                  </a:lnTo>
                  <a:cubicBezTo>
                    <a:pt x="2760" y="6898"/>
                    <a:pt x="2845" y="6792"/>
                    <a:pt x="2929" y="6707"/>
                  </a:cubicBezTo>
                  <a:cubicBezTo>
                    <a:pt x="3099" y="6474"/>
                    <a:pt x="3269" y="6219"/>
                    <a:pt x="3460" y="5964"/>
                  </a:cubicBezTo>
                  <a:cubicBezTo>
                    <a:pt x="3694" y="5625"/>
                    <a:pt x="3927" y="5264"/>
                    <a:pt x="4160" y="4903"/>
                  </a:cubicBezTo>
                  <a:cubicBezTo>
                    <a:pt x="4203" y="4818"/>
                    <a:pt x="4245" y="4755"/>
                    <a:pt x="4288" y="4670"/>
                  </a:cubicBezTo>
                  <a:cubicBezTo>
                    <a:pt x="4542" y="4266"/>
                    <a:pt x="4776" y="3821"/>
                    <a:pt x="4988" y="3396"/>
                  </a:cubicBezTo>
                  <a:cubicBezTo>
                    <a:pt x="5158" y="3057"/>
                    <a:pt x="5328" y="2696"/>
                    <a:pt x="5498" y="2335"/>
                  </a:cubicBezTo>
                  <a:cubicBezTo>
                    <a:pt x="5582" y="2102"/>
                    <a:pt x="5689" y="1868"/>
                    <a:pt x="5774" y="1613"/>
                  </a:cubicBezTo>
                  <a:lnTo>
                    <a:pt x="5816" y="1507"/>
                  </a:lnTo>
                  <a:lnTo>
                    <a:pt x="320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91"/>
            <p:cNvSpPr/>
            <p:nvPr/>
          </p:nvSpPr>
          <p:spPr>
            <a:xfrm>
              <a:off x="4790425" y="3299475"/>
              <a:ext cx="137450" cy="167700"/>
            </a:xfrm>
            <a:custGeom>
              <a:avLst/>
              <a:gdLst/>
              <a:ahLst/>
              <a:cxnLst/>
              <a:rect l="l" t="t" r="r" b="b"/>
              <a:pathLst>
                <a:path w="5498" h="6708" extrusionOk="0">
                  <a:moveTo>
                    <a:pt x="3099" y="1"/>
                  </a:moveTo>
                  <a:cubicBezTo>
                    <a:pt x="3014" y="234"/>
                    <a:pt x="2908" y="489"/>
                    <a:pt x="2802" y="723"/>
                  </a:cubicBezTo>
                  <a:cubicBezTo>
                    <a:pt x="2653" y="1083"/>
                    <a:pt x="2484" y="1423"/>
                    <a:pt x="2314" y="1784"/>
                  </a:cubicBezTo>
                  <a:cubicBezTo>
                    <a:pt x="2102" y="2208"/>
                    <a:pt x="1868" y="2633"/>
                    <a:pt x="1613" y="3057"/>
                  </a:cubicBezTo>
                  <a:lnTo>
                    <a:pt x="1486" y="3269"/>
                  </a:lnTo>
                  <a:cubicBezTo>
                    <a:pt x="1274" y="3630"/>
                    <a:pt x="1019" y="3991"/>
                    <a:pt x="786" y="4331"/>
                  </a:cubicBezTo>
                  <a:cubicBezTo>
                    <a:pt x="616" y="4564"/>
                    <a:pt x="425" y="4798"/>
                    <a:pt x="255" y="5031"/>
                  </a:cubicBezTo>
                  <a:cubicBezTo>
                    <a:pt x="170" y="5137"/>
                    <a:pt x="85" y="5243"/>
                    <a:pt x="0" y="5349"/>
                  </a:cubicBezTo>
                  <a:lnTo>
                    <a:pt x="2399" y="6708"/>
                  </a:lnTo>
                  <a:cubicBezTo>
                    <a:pt x="2484" y="6623"/>
                    <a:pt x="2569" y="6517"/>
                    <a:pt x="2632" y="6411"/>
                  </a:cubicBezTo>
                  <a:cubicBezTo>
                    <a:pt x="2866" y="6135"/>
                    <a:pt x="3057" y="5859"/>
                    <a:pt x="3269" y="5583"/>
                  </a:cubicBezTo>
                  <a:cubicBezTo>
                    <a:pt x="3481" y="5265"/>
                    <a:pt x="3693" y="4946"/>
                    <a:pt x="3884" y="4628"/>
                  </a:cubicBezTo>
                  <a:cubicBezTo>
                    <a:pt x="3927" y="4543"/>
                    <a:pt x="3969" y="4479"/>
                    <a:pt x="4012" y="4394"/>
                  </a:cubicBezTo>
                  <a:cubicBezTo>
                    <a:pt x="4118" y="4225"/>
                    <a:pt x="4203" y="4076"/>
                    <a:pt x="4309" y="3906"/>
                  </a:cubicBezTo>
                  <a:cubicBezTo>
                    <a:pt x="4649" y="3269"/>
                    <a:pt x="4967" y="2612"/>
                    <a:pt x="5264" y="1932"/>
                  </a:cubicBezTo>
                  <a:cubicBezTo>
                    <a:pt x="5349" y="1741"/>
                    <a:pt x="5413" y="1572"/>
                    <a:pt x="5498" y="1381"/>
                  </a:cubicBezTo>
                  <a:lnTo>
                    <a:pt x="30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91"/>
            <p:cNvSpPr/>
            <p:nvPr/>
          </p:nvSpPr>
          <p:spPr>
            <a:xfrm>
              <a:off x="4786175" y="3294700"/>
              <a:ext cx="145425" cy="177250"/>
            </a:xfrm>
            <a:custGeom>
              <a:avLst/>
              <a:gdLst/>
              <a:ahLst/>
              <a:cxnLst/>
              <a:rect l="l" t="t" r="r" b="b"/>
              <a:pathLst>
                <a:path w="5817" h="7090" extrusionOk="0">
                  <a:moveTo>
                    <a:pt x="3354" y="383"/>
                  </a:moveTo>
                  <a:lnTo>
                    <a:pt x="5498" y="1614"/>
                  </a:lnTo>
                  <a:cubicBezTo>
                    <a:pt x="5434" y="1763"/>
                    <a:pt x="5370" y="1932"/>
                    <a:pt x="5307" y="2081"/>
                  </a:cubicBezTo>
                  <a:cubicBezTo>
                    <a:pt x="5031" y="2739"/>
                    <a:pt x="4712" y="3397"/>
                    <a:pt x="4352" y="4034"/>
                  </a:cubicBezTo>
                  <a:cubicBezTo>
                    <a:pt x="4267" y="4203"/>
                    <a:pt x="4161" y="4352"/>
                    <a:pt x="4076" y="4522"/>
                  </a:cubicBezTo>
                  <a:cubicBezTo>
                    <a:pt x="4033" y="4585"/>
                    <a:pt x="3991" y="4670"/>
                    <a:pt x="3927" y="4734"/>
                  </a:cubicBezTo>
                  <a:cubicBezTo>
                    <a:pt x="3736" y="5074"/>
                    <a:pt x="3524" y="5371"/>
                    <a:pt x="3333" y="5689"/>
                  </a:cubicBezTo>
                  <a:cubicBezTo>
                    <a:pt x="3121" y="5965"/>
                    <a:pt x="2908" y="6262"/>
                    <a:pt x="2696" y="6517"/>
                  </a:cubicBezTo>
                  <a:lnTo>
                    <a:pt x="2548" y="6729"/>
                  </a:lnTo>
                  <a:lnTo>
                    <a:pt x="383" y="5498"/>
                  </a:lnTo>
                  <a:lnTo>
                    <a:pt x="552" y="5307"/>
                  </a:lnTo>
                  <a:cubicBezTo>
                    <a:pt x="722" y="5095"/>
                    <a:pt x="892" y="4840"/>
                    <a:pt x="1083" y="4585"/>
                  </a:cubicBezTo>
                  <a:cubicBezTo>
                    <a:pt x="1317" y="4246"/>
                    <a:pt x="1550" y="3885"/>
                    <a:pt x="1783" y="3503"/>
                  </a:cubicBezTo>
                  <a:cubicBezTo>
                    <a:pt x="1826" y="3439"/>
                    <a:pt x="1868" y="3376"/>
                    <a:pt x="1911" y="3291"/>
                  </a:cubicBezTo>
                  <a:cubicBezTo>
                    <a:pt x="2165" y="2866"/>
                    <a:pt x="2399" y="2442"/>
                    <a:pt x="2611" y="2017"/>
                  </a:cubicBezTo>
                  <a:cubicBezTo>
                    <a:pt x="2781" y="1678"/>
                    <a:pt x="2951" y="1317"/>
                    <a:pt x="3121" y="956"/>
                  </a:cubicBezTo>
                  <a:cubicBezTo>
                    <a:pt x="3184" y="765"/>
                    <a:pt x="3269" y="574"/>
                    <a:pt x="3354" y="383"/>
                  </a:cubicBezTo>
                  <a:close/>
                  <a:moveTo>
                    <a:pt x="3227" y="1"/>
                  </a:moveTo>
                  <a:lnTo>
                    <a:pt x="3163" y="149"/>
                  </a:lnTo>
                  <a:cubicBezTo>
                    <a:pt x="3078" y="383"/>
                    <a:pt x="2972" y="616"/>
                    <a:pt x="2866" y="850"/>
                  </a:cubicBezTo>
                  <a:cubicBezTo>
                    <a:pt x="2717" y="1232"/>
                    <a:pt x="2548" y="1572"/>
                    <a:pt x="2378" y="1911"/>
                  </a:cubicBezTo>
                  <a:cubicBezTo>
                    <a:pt x="2165" y="2336"/>
                    <a:pt x="1932" y="2760"/>
                    <a:pt x="1699" y="3185"/>
                  </a:cubicBezTo>
                  <a:lnTo>
                    <a:pt x="1571" y="3397"/>
                  </a:lnTo>
                  <a:cubicBezTo>
                    <a:pt x="1338" y="3736"/>
                    <a:pt x="1104" y="4097"/>
                    <a:pt x="850" y="4458"/>
                  </a:cubicBezTo>
                  <a:cubicBezTo>
                    <a:pt x="680" y="4692"/>
                    <a:pt x="510" y="4946"/>
                    <a:pt x="319" y="5158"/>
                  </a:cubicBezTo>
                  <a:cubicBezTo>
                    <a:pt x="255" y="5265"/>
                    <a:pt x="170" y="5371"/>
                    <a:pt x="85" y="5456"/>
                  </a:cubicBezTo>
                  <a:lnTo>
                    <a:pt x="1" y="5583"/>
                  </a:lnTo>
                  <a:lnTo>
                    <a:pt x="2611" y="7090"/>
                  </a:lnTo>
                  <a:lnTo>
                    <a:pt x="2675" y="7005"/>
                  </a:lnTo>
                  <a:lnTo>
                    <a:pt x="2908" y="6708"/>
                  </a:lnTo>
                  <a:cubicBezTo>
                    <a:pt x="3121" y="6432"/>
                    <a:pt x="3333" y="6135"/>
                    <a:pt x="3545" y="5859"/>
                  </a:cubicBezTo>
                  <a:cubicBezTo>
                    <a:pt x="3757" y="5540"/>
                    <a:pt x="3970" y="5222"/>
                    <a:pt x="4161" y="4904"/>
                  </a:cubicBezTo>
                  <a:lnTo>
                    <a:pt x="4309" y="4670"/>
                  </a:lnTo>
                  <a:cubicBezTo>
                    <a:pt x="4394" y="4500"/>
                    <a:pt x="4500" y="4331"/>
                    <a:pt x="4585" y="4182"/>
                  </a:cubicBezTo>
                  <a:cubicBezTo>
                    <a:pt x="4946" y="3524"/>
                    <a:pt x="5264" y="2866"/>
                    <a:pt x="5561" y="2187"/>
                  </a:cubicBezTo>
                  <a:cubicBezTo>
                    <a:pt x="5625" y="1996"/>
                    <a:pt x="5710" y="1805"/>
                    <a:pt x="5795" y="1614"/>
                  </a:cubicBezTo>
                  <a:lnTo>
                    <a:pt x="5816" y="1508"/>
                  </a:lnTo>
                  <a:lnTo>
                    <a:pt x="32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91"/>
            <p:cNvSpPr/>
            <p:nvPr/>
          </p:nvSpPr>
          <p:spPr>
            <a:xfrm>
              <a:off x="4796800" y="3407725"/>
              <a:ext cx="13275" cy="18075"/>
            </a:xfrm>
            <a:custGeom>
              <a:avLst/>
              <a:gdLst/>
              <a:ahLst/>
              <a:cxnLst/>
              <a:rect l="l" t="t" r="r" b="b"/>
              <a:pathLst>
                <a:path w="531" h="723" extrusionOk="0">
                  <a:moveTo>
                    <a:pt x="531" y="1"/>
                  </a:moveTo>
                  <a:cubicBezTo>
                    <a:pt x="361" y="234"/>
                    <a:pt x="191" y="489"/>
                    <a:pt x="0" y="722"/>
                  </a:cubicBezTo>
                  <a:cubicBezTo>
                    <a:pt x="191" y="489"/>
                    <a:pt x="361" y="234"/>
                    <a:pt x="5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91"/>
            <p:cNvSpPr/>
            <p:nvPr/>
          </p:nvSpPr>
          <p:spPr>
            <a:xfrm>
              <a:off x="4794125" y="3405600"/>
              <a:ext cx="19150" cy="22325"/>
            </a:xfrm>
            <a:custGeom>
              <a:avLst/>
              <a:gdLst/>
              <a:ahLst/>
              <a:cxnLst/>
              <a:rect l="l" t="t" r="r" b="b"/>
              <a:pathLst>
                <a:path w="766" h="893" extrusionOk="0">
                  <a:moveTo>
                    <a:pt x="532" y="1"/>
                  </a:moveTo>
                  <a:cubicBezTo>
                    <a:pt x="362" y="256"/>
                    <a:pt x="192" y="489"/>
                    <a:pt x="1" y="722"/>
                  </a:cubicBezTo>
                  <a:lnTo>
                    <a:pt x="213" y="892"/>
                  </a:lnTo>
                  <a:cubicBezTo>
                    <a:pt x="404" y="659"/>
                    <a:pt x="574" y="404"/>
                    <a:pt x="765" y="171"/>
                  </a:cubicBezTo>
                  <a:lnTo>
                    <a:pt x="5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91"/>
            <p:cNvSpPr/>
            <p:nvPr/>
          </p:nvSpPr>
          <p:spPr>
            <a:xfrm>
              <a:off x="4828100" y="3375375"/>
              <a:ext cx="3200" cy="5325"/>
            </a:xfrm>
            <a:custGeom>
              <a:avLst/>
              <a:gdLst/>
              <a:ahLst/>
              <a:cxnLst/>
              <a:rect l="l" t="t" r="r" b="b"/>
              <a:pathLst>
                <a:path w="128" h="213" extrusionOk="0">
                  <a:moveTo>
                    <a:pt x="128" y="0"/>
                  </a:moveTo>
                  <a:lnTo>
                    <a:pt x="0" y="2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91"/>
            <p:cNvSpPr/>
            <p:nvPr/>
          </p:nvSpPr>
          <p:spPr>
            <a:xfrm>
              <a:off x="4824900" y="33737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28" y="0"/>
                  </a:moveTo>
                  <a:lnTo>
                    <a:pt x="1" y="213"/>
                  </a:lnTo>
                  <a:lnTo>
                    <a:pt x="234" y="361"/>
                  </a:lnTo>
                  <a:cubicBezTo>
                    <a:pt x="277" y="276"/>
                    <a:pt x="341" y="213"/>
                    <a:pt x="362" y="149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91"/>
            <p:cNvSpPr/>
            <p:nvPr/>
          </p:nvSpPr>
          <p:spPr>
            <a:xfrm>
              <a:off x="4850375" y="3333975"/>
              <a:ext cx="136925" cy="167700"/>
            </a:xfrm>
            <a:custGeom>
              <a:avLst/>
              <a:gdLst/>
              <a:ahLst/>
              <a:cxnLst/>
              <a:rect l="l" t="t" r="r" b="b"/>
              <a:pathLst>
                <a:path w="5477" h="6708" extrusionOk="0">
                  <a:moveTo>
                    <a:pt x="3100" y="1"/>
                  </a:moveTo>
                  <a:cubicBezTo>
                    <a:pt x="3036" y="192"/>
                    <a:pt x="2951" y="383"/>
                    <a:pt x="2866" y="552"/>
                  </a:cubicBezTo>
                  <a:cubicBezTo>
                    <a:pt x="2569" y="1232"/>
                    <a:pt x="2251" y="1889"/>
                    <a:pt x="1911" y="2526"/>
                  </a:cubicBezTo>
                  <a:cubicBezTo>
                    <a:pt x="1805" y="2696"/>
                    <a:pt x="1720" y="2845"/>
                    <a:pt x="1614" y="3014"/>
                  </a:cubicBezTo>
                  <a:cubicBezTo>
                    <a:pt x="1571" y="3099"/>
                    <a:pt x="1529" y="3163"/>
                    <a:pt x="1486" y="3248"/>
                  </a:cubicBezTo>
                  <a:cubicBezTo>
                    <a:pt x="1295" y="3566"/>
                    <a:pt x="1083" y="3885"/>
                    <a:pt x="871" y="4203"/>
                  </a:cubicBezTo>
                  <a:cubicBezTo>
                    <a:pt x="659" y="4500"/>
                    <a:pt x="468" y="4755"/>
                    <a:pt x="234" y="5031"/>
                  </a:cubicBezTo>
                  <a:cubicBezTo>
                    <a:pt x="171" y="5137"/>
                    <a:pt x="86" y="5243"/>
                    <a:pt x="1" y="5349"/>
                  </a:cubicBezTo>
                  <a:cubicBezTo>
                    <a:pt x="786" y="5795"/>
                    <a:pt x="1593" y="6262"/>
                    <a:pt x="2399" y="6707"/>
                  </a:cubicBezTo>
                  <a:cubicBezTo>
                    <a:pt x="3694" y="5094"/>
                    <a:pt x="4734" y="3290"/>
                    <a:pt x="5477" y="1359"/>
                  </a:cubicBezTo>
                  <a:lnTo>
                    <a:pt x="31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91"/>
            <p:cNvSpPr/>
            <p:nvPr/>
          </p:nvSpPr>
          <p:spPr>
            <a:xfrm>
              <a:off x="4845600" y="3329200"/>
              <a:ext cx="145425" cy="176725"/>
            </a:xfrm>
            <a:custGeom>
              <a:avLst/>
              <a:gdLst/>
              <a:ahLst/>
              <a:cxnLst/>
              <a:rect l="l" t="t" r="r" b="b"/>
              <a:pathLst>
                <a:path w="5817" h="7069" extrusionOk="0">
                  <a:moveTo>
                    <a:pt x="3354" y="361"/>
                  </a:moveTo>
                  <a:lnTo>
                    <a:pt x="5498" y="1592"/>
                  </a:lnTo>
                  <a:cubicBezTo>
                    <a:pt x="4776" y="3439"/>
                    <a:pt x="3779" y="5179"/>
                    <a:pt x="2548" y="6729"/>
                  </a:cubicBezTo>
                  <a:lnTo>
                    <a:pt x="399" y="5486"/>
                  </a:lnTo>
                  <a:lnTo>
                    <a:pt x="399" y="5486"/>
                  </a:lnTo>
                  <a:cubicBezTo>
                    <a:pt x="454" y="5441"/>
                    <a:pt x="493" y="5367"/>
                    <a:pt x="531" y="5328"/>
                  </a:cubicBezTo>
                  <a:cubicBezTo>
                    <a:pt x="744" y="5052"/>
                    <a:pt x="956" y="4776"/>
                    <a:pt x="1168" y="4479"/>
                  </a:cubicBezTo>
                  <a:cubicBezTo>
                    <a:pt x="1380" y="4160"/>
                    <a:pt x="1593" y="3842"/>
                    <a:pt x="1784" y="3524"/>
                  </a:cubicBezTo>
                  <a:lnTo>
                    <a:pt x="1932" y="3290"/>
                  </a:lnTo>
                  <a:cubicBezTo>
                    <a:pt x="2017" y="3120"/>
                    <a:pt x="2123" y="2951"/>
                    <a:pt x="2208" y="2802"/>
                  </a:cubicBezTo>
                  <a:cubicBezTo>
                    <a:pt x="2569" y="2144"/>
                    <a:pt x="2887" y="1465"/>
                    <a:pt x="3184" y="786"/>
                  </a:cubicBezTo>
                  <a:lnTo>
                    <a:pt x="3354" y="361"/>
                  </a:lnTo>
                  <a:close/>
                  <a:moveTo>
                    <a:pt x="3206" y="0"/>
                  </a:moveTo>
                  <a:lnTo>
                    <a:pt x="3163" y="128"/>
                  </a:lnTo>
                  <a:cubicBezTo>
                    <a:pt x="3078" y="319"/>
                    <a:pt x="3015" y="510"/>
                    <a:pt x="2930" y="701"/>
                  </a:cubicBezTo>
                  <a:cubicBezTo>
                    <a:pt x="2654" y="1359"/>
                    <a:pt x="2335" y="2017"/>
                    <a:pt x="1975" y="2654"/>
                  </a:cubicBezTo>
                  <a:cubicBezTo>
                    <a:pt x="1890" y="2823"/>
                    <a:pt x="1784" y="2972"/>
                    <a:pt x="1699" y="3142"/>
                  </a:cubicBezTo>
                  <a:cubicBezTo>
                    <a:pt x="1656" y="3227"/>
                    <a:pt x="1614" y="3290"/>
                    <a:pt x="1550" y="3375"/>
                  </a:cubicBezTo>
                  <a:cubicBezTo>
                    <a:pt x="1359" y="3694"/>
                    <a:pt x="1147" y="4012"/>
                    <a:pt x="956" y="4309"/>
                  </a:cubicBezTo>
                  <a:cubicBezTo>
                    <a:pt x="744" y="4606"/>
                    <a:pt x="531" y="4882"/>
                    <a:pt x="319" y="5158"/>
                  </a:cubicBezTo>
                  <a:cubicBezTo>
                    <a:pt x="255" y="5243"/>
                    <a:pt x="171" y="5349"/>
                    <a:pt x="86" y="5455"/>
                  </a:cubicBezTo>
                  <a:lnTo>
                    <a:pt x="1" y="5561"/>
                  </a:lnTo>
                  <a:lnTo>
                    <a:pt x="2611" y="7068"/>
                  </a:lnTo>
                  <a:lnTo>
                    <a:pt x="2696" y="6983"/>
                  </a:lnTo>
                  <a:cubicBezTo>
                    <a:pt x="3991" y="5370"/>
                    <a:pt x="5031" y="3545"/>
                    <a:pt x="5774" y="1592"/>
                  </a:cubicBezTo>
                  <a:lnTo>
                    <a:pt x="5816" y="1507"/>
                  </a:lnTo>
                  <a:lnTo>
                    <a:pt x="32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91"/>
            <p:cNvSpPr/>
            <p:nvPr/>
          </p:nvSpPr>
          <p:spPr>
            <a:xfrm>
              <a:off x="4890700" y="3397125"/>
              <a:ext cx="7450" cy="12225"/>
            </a:xfrm>
            <a:custGeom>
              <a:avLst/>
              <a:gdLst/>
              <a:ahLst/>
              <a:cxnLst/>
              <a:rect l="l" t="t" r="r" b="b"/>
              <a:pathLst>
                <a:path w="298" h="489" extrusionOk="0">
                  <a:moveTo>
                    <a:pt x="298" y="0"/>
                  </a:moveTo>
                  <a:cubicBezTo>
                    <a:pt x="192" y="170"/>
                    <a:pt x="107" y="340"/>
                    <a:pt x="1" y="488"/>
                  </a:cubicBezTo>
                  <a:cubicBezTo>
                    <a:pt x="107" y="340"/>
                    <a:pt x="192" y="170"/>
                    <a:pt x="2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91"/>
            <p:cNvSpPr/>
            <p:nvPr/>
          </p:nvSpPr>
          <p:spPr>
            <a:xfrm>
              <a:off x="4888050" y="3395525"/>
              <a:ext cx="12775" cy="15425"/>
            </a:xfrm>
            <a:custGeom>
              <a:avLst/>
              <a:gdLst/>
              <a:ahLst/>
              <a:cxnLst/>
              <a:rect l="l" t="t" r="r" b="b"/>
              <a:pathLst>
                <a:path w="511" h="617" extrusionOk="0">
                  <a:moveTo>
                    <a:pt x="277" y="1"/>
                  </a:moveTo>
                  <a:cubicBezTo>
                    <a:pt x="192" y="170"/>
                    <a:pt x="86" y="319"/>
                    <a:pt x="1" y="489"/>
                  </a:cubicBezTo>
                  <a:lnTo>
                    <a:pt x="234" y="616"/>
                  </a:lnTo>
                  <a:cubicBezTo>
                    <a:pt x="319" y="467"/>
                    <a:pt x="425" y="298"/>
                    <a:pt x="510" y="128"/>
                  </a:cubicBezTo>
                  <a:lnTo>
                    <a:pt x="2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91"/>
            <p:cNvSpPr/>
            <p:nvPr/>
          </p:nvSpPr>
          <p:spPr>
            <a:xfrm>
              <a:off x="4872125" y="3415150"/>
              <a:ext cx="15425" cy="23900"/>
            </a:xfrm>
            <a:custGeom>
              <a:avLst/>
              <a:gdLst/>
              <a:ahLst/>
              <a:cxnLst/>
              <a:rect l="l" t="t" r="r" b="b"/>
              <a:pathLst>
                <a:path w="617" h="956" extrusionOk="0">
                  <a:moveTo>
                    <a:pt x="616" y="1"/>
                  </a:moveTo>
                  <a:cubicBezTo>
                    <a:pt x="425" y="319"/>
                    <a:pt x="213" y="638"/>
                    <a:pt x="1" y="956"/>
                  </a:cubicBezTo>
                  <a:cubicBezTo>
                    <a:pt x="213" y="638"/>
                    <a:pt x="425" y="319"/>
                    <a:pt x="6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91"/>
            <p:cNvSpPr/>
            <p:nvPr/>
          </p:nvSpPr>
          <p:spPr>
            <a:xfrm>
              <a:off x="4869475" y="3413575"/>
              <a:ext cx="20725" cy="27075"/>
            </a:xfrm>
            <a:custGeom>
              <a:avLst/>
              <a:gdLst/>
              <a:ahLst/>
              <a:cxnLst/>
              <a:rect l="l" t="t" r="r" b="b"/>
              <a:pathLst>
                <a:path w="829" h="1083" extrusionOk="0">
                  <a:moveTo>
                    <a:pt x="595" y="0"/>
                  </a:moveTo>
                  <a:cubicBezTo>
                    <a:pt x="404" y="319"/>
                    <a:pt x="192" y="637"/>
                    <a:pt x="1" y="934"/>
                  </a:cubicBezTo>
                  <a:lnTo>
                    <a:pt x="213" y="1083"/>
                  </a:lnTo>
                  <a:cubicBezTo>
                    <a:pt x="425" y="785"/>
                    <a:pt x="638" y="467"/>
                    <a:pt x="829" y="128"/>
                  </a:cubicBezTo>
                  <a:lnTo>
                    <a:pt x="5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91"/>
            <p:cNvSpPr/>
            <p:nvPr/>
          </p:nvSpPr>
          <p:spPr>
            <a:xfrm>
              <a:off x="4922025" y="3333975"/>
              <a:ext cx="5850" cy="13825"/>
            </a:xfrm>
            <a:custGeom>
              <a:avLst/>
              <a:gdLst/>
              <a:ahLst/>
              <a:cxnLst/>
              <a:rect l="l" t="t" r="r" b="b"/>
              <a:pathLst>
                <a:path w="234" h="553" extrusionOk="0">
                  <a:moveTo>
                    <a:pt x="234" y="1"/>
                  </a:moveTo>
                  <a:lnTo>
                    <a:pt x="234" y="1"/>
                  </a:lnTo>
                  <a:cubicBezTo>
                    <a:pt x="149" y="192"/>
                    <a:pt x="85" y="383"/>
                    <a:pt x="0" y="552"/>
                  </a:cubicBezTo>
                  <a:cubicBezTo>
                    <a:pt x="85" y="383"/>
                    <a:pt x="170" y="192"/>
                    <a:pt x="2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91"/>
            <p:cNvSpPr/>
            <p:nvPr/>
          </p:nvSpPr>
          <p:spPr>
            <a:xfrm>
              <a:off x="4918825" y="3332375"/>
              <a:ext cx="11700" cy="17000"/>
            </a:xfrm>
            <a:custGeom>
              <a:avLst/>
              <a:gdLst/>
              <a:ahLst/>
              <a:cxnLst/>
              <a:rect l="l" t="t" r="r" b="b"/>
              <a:pathLst>
                <a:path w="468" h="680" extrusionOk="0">
                  <a:moveTo>
                    <a:pt x="234" y="1"/>
                  </a:moveTo>
                  <a:cubicBezTo>
                    <a:pt x="149" y="192"/>
                    <a:pt x="86" y="383"/>
                    <a:pt x="1" y="574"/>
                  </a:cubicBezTo>
                  <a:lnTo>
                    <a:pt x="255" y="680"/>
                  </a:lnTo>
                  <a:cubicBezTo>
                    <a:pt x="319" y="489"/>
                    <a:pt x="404" y="298"/>
                    <a:pt x="468" y="107"/>
                  </a:cubicBezTo>
                  <a:lnTo>
                    <a:pt x="2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91"/>
            <p:cNvSpPr/>
            <p:nvPr/>
          </p:nvSpPr>
          <p:spPr>
            <a:xfrm>
              <a:off x="4625400" y="3067075"/>
              <a:ext cx="123650" cy="148600"/>
            </a:xfrm>
            <a:custGeom>
              <a:avLst/>
              <a:gdLst/>
              <a:ahLst/>
              <a:cxnLst/>
              <a:rect l="l" t="t" r="r" b="b"/>
              <a:pathLst>
                <a:path w="4946" h="5944" extrusionOk="0">
                  <a:moveTo>
                    <a:pt x="1847" y="1"/>
                  </a:moveTo>
                  <a:lnTo>
                    <a:pt x="807" y="595"/>
                  </a:lnTo>
                  <a:lnTo>
                    <a:pt x="807" y="2144"/>
                  </a:lnTo>
                  <a:cubicBezTo>
                    <a:pt x="552" y="2102"/>
                    <a:pt x="276" y="2059"/>
                    <a:pt x="1" y="2038"/>
                  </a:cubicBezTo>
                  <a:lnTo>
                    <a:pt x="1" y="2038"/>
                  </a:lnTo>
                  <a:cubicBezTo>
                    <a:pt x="913" y="3248"/>
                    <a:pt x="1656" y="4564"/>
                    <a:pt x="2272" y="5943"/>
                  </a:cubicBezTo>
                  <a:cubicBezTo>
                    <a:pt x="2378" y="5689"/>
                    <a:pt x="2484" y="5434"/>
                    <a:pt x="2590" y="5179"/>
                  </a:cubicBezTo>
                  <a:lnTo>
                    <a:pt x="3906" y="5943"/>
                  </a:lnTo>
                  <a:lnTo>
                    <a:pt x="4946" y="5349"/>
                  </a:lnTo>
                  <a:cubicBezTo>
                    <a:pt x="4882" y="5179"/>
                    <a:pt x="4819" y="5010"/>
                    <a:pt x="4734" y="4840"/>
                  </a:cubicBezTo>
                  <a:cubicBezTo>
                    <a:pt x="4670" y="4670"/>
                    <a:pt x="4628" y="4564"/>
                    <a:pt x="4564" y="4436"/>
                  </a:cubicBezTo>
                  <a:cubicBezTo>
                    <a:pt x="4458" y="4203"/>
                    <a:pt x="4352" y="3970"/>
                    <a:pt x="4245" y="3757"/>
                  </a:cubicBezTo>
                  <a:cubicBezTo>
                    <a:pt x="4161" y="3588"/>
                    <a:pt x="4076" y="3418"/>
                    <a:pt x="3991" y="3248"/>
                  </a:cubicBezTo>
                  <a:cubicBezTo>
                    <a:pt x="3587" y="2484"/>
                    <a:pt x="3121" y="1720"/>
                    <a:pt x="2611" y="1019"/>
                  </a:cubicBezTo>
                  <a:cubicBezTo>
                    <a:pt x="2441" y="786"/>
                    <a:pt x="2272" y="531"/>
                    <a:pt x="2081" y="298"/>
                  </a:cubicBezTo>
                  <a:cubicBezTo>
                    <a:pt x="2017" y="192"/>
                    <a:pt x="1932" y="107"/>
                    <a:pt x="18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91"/>
            <p:cNvSpPr/>
            <p:nvPr/>
          </p:nvSpPr>
          <p:spPr>
            <a:xfrm>
              <a:off x="4617975" y="3062825"/>
              <a:ext cx="135325" cy="161350"/>
            </a:xfrm>
            <a:custGeom>
              <a:avLst/>
              <a:gdLst/>
              <a:ahLst/>
              <a:cxnLst/>
              <a:rect l="l" t="t" r="r" b="b"/>
              <a:pathLst>
                <a:path w="5413" h="6454" extrusionOk="0">
                  <a:moveTo>
                    <a:pt x="2123" y="340"/>
                  </a:moveTo>
                  <a:lnTo>
                    <a:pt x="2293" y="553"/>
                  </a:lnTo>
                  <a:cubicBezTo>
                    <a:pt x="2462" y="786"/>
                    <a:pt x="2632" y="998"/>
                    <a:pt x="2823" y="1274"/>
                  </a:cubicBezTo>
                  <a:cubicBezTo>
                    <a:pt x="3311" y="1975"/>
                    <a:pt x="3778" y="2717"/>
                    <a:pt x="4182" y="3482"/>
                  </a:cubicBezTo>
                  <a:cubicBezTo>
                    <a:pt x="4267" y="3651"/>
                    <a:pt x="4351" y="3821"/>
                    <a:pt x="4436" y="3991"/>
                  </a:cubicBezTo>
                  <a:cubicBezTo>
                    <a:pt x="4542" y="4203"/>
                    <a:pt x="4649" y="4437"/>
                    <a:pt x="4755" y="4649"/>
                  </a:cubicBezTo>
                  <a:cubicBezTo>
                    <a:pt x="4818" y="4798"/>
                    <a:pt x="4861" y="4925"/>
                    <a:pt x="4925" y="5052"/>
                  </a:cubicBezTo>
                  <a:cubicBezTo>
                    <a:pt x="4988" y="5201"/>
                    <a:pt x="5031" y="5328"/>
                    <a:pt x="5094" y="5455"/>
                  </a:cubicBezTo>
                  <a:lnTo>
                    <a:pt x="4224" y="5965"/>
                  </a:lnTo>
                  <a:lnTo>
                    <a:pt x="2802" y="5158"/>
                  </a:lnTo>
                  <a:lnTo>
                    <a:pt x="2738" y="5307"/>
                  </a:lnTo>
                  <a:cubicBezTo>
                    <a:pt x="2675" y="5455"/>
                    <a:pt x="2590" y="5625"/>
                    <a:pt x="2526" y="5795"/>
                  </a:cubicBezTo>
                  <a:cubicBezTo>
                    <a:pt x="1996" y="4585"/>
                    <a:pt x="1338" y="3439"/>
                    <a:pt x="552" y="2378"/>
                  </a:cubicBezTo>
                  <a:lnTo>
                    <a:pt x="552" y="2378"/>
                  </a:lnTo>
                  <a:cubicBezTo>
                    <a:pt x="743" y="2399"/>
                    <a:pt x="913" y="2420"/>
                    <a:pt x="1083" y="2442"/>
                  </a:cubicBezTo>
                  <a:lnTo>
                    <a:pt x="1231" y="2463"/>
                  </a:lnTo>
                  <a:lnTo>
                    <a:pt x="1231" y="850"/>
                  </a:lnTo>
                  <a:lnTo>
                    <a:pt x="2123" y="340"/>
                  </a:lnTo>
                  <a:close/>
                  <a:moveTo>
                    <a:pt x="2208" y="1"/>
                  </a:moveTo>
                  <a:lnTo>
                    <a:pt x="998" y="701"/>
                  </a:lnTo>
                  <a:lnTo>
                    <a:pt x="998" y="2166"/>
                  </a:lnTo>
                  <a:cubicBezTo>
                    <a:pt x="764" y="2144"/>
                    <a:pt x="531" y="2102"/>
                    <a:pt x="319" y="2081"/>
                  </a:cubicBezTo>
                  <a:lnTo>
                    <a:pt x="0" y="2038"/>
                  </a:lnTo>
                  <a:lnTo>
                    <a:pt x="191" y="2293"/>
                  </a:lnTo>
                  <a:cubicBezTo>
                    <a:pt x="1083" y="3503"/>
                    <a:pt x="1847" y="4798"/>
                    <a:pt x="2441" y="6177"/>
                  </a:cubicBezTo>
                  <a:lnTo>
                    <a:pt x="2569" y="6453"/>
                  </a:lnTo>
                  <a:lnTo>
                    <a:pt x="2675" y="6177"/>
                  </a:lnTo>
                  <a:cubicBezTo>
                    <a:pt x="2781" y="5986"/>
                    <a:pt x="2866" y="5774"/>
                    <a:pt x="2951" y="5562"/>
                  </a:cubicBezTo>
                  <a:lnTo>
                    <a:pt x="4224" y="6283"/>
                  </a:lnTo>
                  <a:lnTo>
                    <a:pt x="5413" y="5583"/>
                  </a:lnTo>
                  <a:lnTo>
                    <a:pt x="5391" y="5477"/>
                  </a:lnTo>
                  <a:cubicBezTo>
                    <a:pt x="5307" y="5307"/>
                    <a:pt x="5243" y="5137"/>
                    <a:pt x="5179" y="4967"/>
                  </a:cubicBezTo>
                  <a:lnTo>
                    <a:pt x="5009" y="4564"/>
                  </a:lnTo>
                  <a:cubicBezTo>
                    <a:pt x="4903" y="4331"/>
                    <a:pt x="4797" y="4097"/>
                    <a:pt x="4691" y="3885"/>
                  </a:cubicBezTo>
                  <a:cubicBezTo>
                    <a:pt x="4585" y="3715"/>
                    <a:pt x="4500" y="3545"/>
                    <a:pt x="4415" y="3375"/>
                  </a:cubicBezTo>
                  <a:cubicBezTo>
                    <a:pt x="4012" y="2590"/>
                    <a:pt x="3545" y="1847"/>
                    <a:pt x="3036" y="1126"/>
                  </a:cubicBezTo>
                  <a:cubicBezTo>
                    <a:pt x="2866" y="871"/>
                    <a:pt x="2696" y="637"/>
                    <a:pt x="2505" y="404"/>
                  </a:cubicBezTo>
                  <a:cubicBezTo>
                    <a:pt x="2441" y="298"/>
                    <a:pt x="2356" y="192"/>
                    <a:pt x="2271" y="107"/>
                  </a:cubicBezTo>
                  <a:lnTo>
                    <a:pt x="22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91"/>
            <p:cNvSpPr/>
            <p:nvPr/>
          </p:nvSpPr>
          <p:spPr>
            <a:xfrm>
              <a:off x="4672100" y="3032575"/>
              <a:ext cx="137450" cy="168250"/>
            </a:xfrm>
            <a:custGeom>
              <a:avLst/>
              <a:gdLst/>
              <a:ahLst/>
              <a:cxnLst/>
              <a:rect l="l" t="t" r="r" b="b"/>
              <a:pathLst>
                <a:path w="5498" h="6730" extrusionOk="0">
                  <a:moveTo>
                    <a:pt x="2399" y="1"/>
                  </a:moveTo>
                  <a:lnTo>
                    <a:pt x="0" y="1381"/>
                  </a:lnTo>
                  <a:cubicBezTo>
                    <a:pt x="85" y="1465"/>
                    <a:pt x="170" y="1572"/>
                    <a:pt x="255" y="1678"/>
                  </a:cubicBezTo>
                  <a:cubicBezTo>
                    <a:pt x="425" y="1932"/>
                    <a:pt x="616" y="2166"/>
                    <a:pt x="764" y="2399"/>
                  </a:cubicBezTo>
                  <a:cubicBezTo>
                    <a:pt x="1274" y="3100"/>
                    <a:pt x="1741" y="3864"/>
                    <a:pt x="2144" y="4628"/>
                  </a:cubicBezTo>
                  <a:cubicBezTo>
                    <a:pt x="2229" y="4798"/>
                    <a:pt x="2314" y="4968"/>
                    <a:pt x="2399" y="5137"/>
                  </a:cubicBezTo>
                  <a:cubicBezTo>
                    <a:pt x="2505" y="5350"/>
                    <a:pt x="2611" y="5583"/>
                    <a:pt x="2717" y="5816"/>
                  </a:cubicBezTo>
                  <a:cubicBezTo>
                    <a:pt x="2781" y="5944"/>
                    <a:pt x="2844" y="6071"/>
                    <a:pt x="2887" y="6220"/>
                  </a:cubicBezTo>
                  <a:cubicBezTo>
                    <a:pt x="2951" y="6368"/>
                    <a:pt x="3035" y="6559"/>
                    <a:pt x="3099" y="6729"/>
                  </a:cubicBezTo>
                  <a:lnTo>
                    <a:pt x="5497" y="5350"/>
                  </a:lnTo>
                  <a:cubicBezTo>
                    <a:pt x="5370" y="5052"/>
                    <a:pt x="5264" y="4776"/>
                    <a:pt x="5137" y="4479"/>
                  </a:cubicBezTo>
                  <a:cubicBezTo>
                    <a:pt x="4946" y="4055"/>
                    <a:pt x="4755" y="3652"/>
                    <a:pt x="4542" y="3248"/>
                  </a:cubicBezTo>
                  <a:cubicBezTo>
                    <a:pt x="4139" y="2484"/>
                    <a:pt x="3672" y="1741"/>
                    <a:pt x="3163" y="1020"/>
                  </a:cubicBezTo>
                  <a:cubicBezTo>
                    <a:pt x="2993" y="786"/>
                    <a:pt x="2823" y="532"/>
                    <a:pt x="2632" y="298"/>
                  </a:cubicBezTo>
                  <a:cubicBezTo>
                    <a:pt x="2568" y="213"/>
                    <a:pt x="2484" y="107"/>
                    <a:pt x="23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91"/>
            <p:cNvSpPr/>
            <p:nvPr/>
          </p:nvSpPr>
          <p:spPr>
            <a:xfrm>
              <a:off x="4666800" y="3028350"/>
              <a:ext cx="145400" cy="177250"/>
            </a:xfrm>
            <a:custGeom>
              <a:avLst/>
              <a:gdLst/>
              <a:ahLst/>
              <a:cxnLst/>
              <a:rect l="l" t="t" r="r" b="b"/>
              <a:pathLst>
                <a:path w="5816" h="7090" extrusionOk="0">
                  <a:moveTo>
                    <a:pt x="2568" y="340"/>
                  </a:moveTo>
                  <a:lnTo>
                    <a:pt x="2717" y="552"/>
                  </a:lnTo>
                  <a:cubicBezTo>
                    <a:pt x="2908" y="785"/>
                    <a:pt x="3078" y="1019"/>
                    <a:pt x="3247" y="1274"/>
                  </a:cubicBezTo>
                  <a:cubicBezTo>
                    <a:pt x="3757" y="1974"/>
                    <a:pt x="4203" y="2717"/>
                    <a:pt x="4606" y="3481"/>
                  </a:cubicBezTo>
                  <a:cubicBezTo>
                    <a:pt x="4818" y="3884"/>
                    <a:pt x="5009" y="4288"/>
                    <a:pt x="5200" y="4712"/>
                  </a:cubicBezTo>
                  <a:cubicBezTo>
                    <a:pt x="5306" y="4967"/>
                    <a:pt x="5412" y="5221"/>
                    <a:pt x="5518" y="5476"/>
                  </a:cubicBezTo>
                  <a:lnTo>
                    <a:pt x="3375" y="6707"/>
                  </a:lnTo>
                  <a:lnTo>
                    <a:pt x="3226" y="6325"/>
                  </a:lnTo>
                  <a:lnTo>
                    <a:pt x="3056" y="5922"/>
                  </a:lnTo>
                  <a:cubicBezTo>
                    <a:pt x="2950" y="5688"/>
                    <a:pt x="2844" y="5476"/>
                    <a:pt x="2738" y="5243"/>
                  </a:cubicBezTo>
                  <a:cubicBezTo>
                    <a:pt x="2632" y="5073"/>
                    <a:pt x="2547" y="4903"/>
                    <a:pt x="2462" y="4733"/>
                  </a:cubicBezTo>
                  <a:cubicBezTo>
                    <a:pt x="2059" y="3948"/>
                    <a:pt x="1592" y="3205"/>
                    <a:pt x="1083" y="2483"/>
                  </a:cubicBezTo>
                  <a:cubicBezTo>
                    <a:pt x="913" y="2229"/>
                    <a:pt x="743" y="1995"/>
                    <a:pt x="552" y="1762"/>
                  </a:cubicBezTo>
                  <a:lnTo>
                    <a:pt x="403" y="1592"/>
                  </a:lnTo>
                  <a:lnTo>
                    <a:pt x="2568" y="340"/>
                  </a:lnTo>
                  <a:close/>
                  <a:moveTo>
                    <a:pt x="2611" y="0"/>
                  </a:moveTo>
                  <a:lnTo>
                    <a:pt x="0" y="1507"/>
                  </a:lnTo>
                  <a:lnTo>
                    <a:pt x="85" y="1634"/>
                  </a:lnTo>
                  <a:cubicBezTo>
                    <a:pt x="170" y="1719"/>
                    <a:pt x="255" y="1825"/>
                    <a:pt x="340" y="1932"/>
                  </a:cubicBezTo>
                  <a:cubicBezTo>
                    <a:pt x="509" y="2165"/>
                    <a:pt x="679" y="2377"/>
                    <a:pt x="870" y="2653"/>
                  </a:cubicBezTo>
                  <a:cubicBezTo>
                    <a:pt x="1358" y="3354"/>
                    <a:pt x="1825" y="4096"/>
                    <a:pt x="2229" y="4861"/>
                  </a:cubicBezTo>
                  <a:cubicBezTo>
                    <a:pt x="2314" y="5030"/>
                    <a:pt x="2398" y="5200"/>
                    <a:pt x="2483" y="5370"/>
                  </a:cubicBezTo>
                  <a:cubicBezTo>
                    <a:pt x="2589" y="5582"/>
                    <a:pt x="2696" y="5816"/>
                    <a:pt x="2802" y="6028"/>
                  </a:cubicBezTo>
                  <a:cubicBezTo>
                    <a:pt x="2865" y="6177"/>
                    <a:pt x="2908" y="6261"/>
                    <a:pt x="2972" y="6431"/>
                  </a:cubicBezTo>
                  <a:cubicBezTo>
                    <a:pt x="3035" y="6601"/>
                    <a:pt x="3120" y="6771"/>
                    <a:pt x="3184" y="6941"/>
                  </a:cubicBezTo>
                  <a:lnTo>
                    <a:pt x="3226" y="7089"/>
                  </a:lnTo>
                  <a:lnTo>
                    <a:pt x="5816" y="5582"/>
                  </a:lnTo>
                  <a:lnTo>
                    <a:pt x="5773" y="5476"/>
                  </a:lnTo>
                  <a:cubicBezTo>
                    <a:pt x="5688" y="5200"/>
                    <a:pt x="5561" y="4903"/>
                    <a:pt x="5412" y="4606"/>
                  </a:cubicBezTo>
                  <a:cubicBezTo>
                    <a:pt x="5243" y="4181"/>
                    <a:pt x="5030" y="3757"/>
                    <a:pt x="4818" y="3354"/>
                  </a:cubicBezTo>
                  <a:cubicBezTo>
                    <a:pt x="4415" y="2590"/>
                    <a:pt x="3948" y="1825"/>
                    <a:pt x="3460" y="1125"/>
                  </a:cubicBezTo>
                  <a:cubicBezTo>
                    <a:pt x="3269" y="870"/>
                    <a:pt x="3099" y="637"/>
                    <a:pt x="2929" y="403"/>
                  </a:cubicBezTo>
                  <a:lnTo>
                    <a:pt x="2674" y="85"/>
                  </a:lnTo>
                  <a:lnTo>
                    <a:pt x="26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91"/>
            <p:cNvSpPr/>
            <p:nvPr/>
          </p:nvSpPr>
          <p:spPr>
            <a:xfrm>
              <a:off x="4732050" y="3161000"/>
              <a:ext cx="8000" cy="17000"/>
            </a:xfrm>
            <a:custGeom>
              <a:avLst/>
              <a:gdLst/>
              <a:ahLst/>
              <a:cxnLst/>
              <a:rect l="l" t="t" r="r" b="b"/>
              <a:pathLst>
                <a:path w="320" h="680" extrusionOk="0">
                  <a:moveTo>
                    <a:pt x="319" y="679"/>
                  </a:moveTo>
                  <a:cubicBezTo>
                    <a:pt x="213" y="446"/>
                    <a:pt x="107" y="213"/>
                    <a:pt x="1" y="0"/>
                  </a:cubicBezTo>
                  <a:cubicBezTo>
                    <a:pt x="107" y="213"/>
                    <a:pt x="213" y="446"/>
                    <a:pt x="319" y="6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91"/>
            <p:cNvSpPr/>
            <p:nvPr/>
          </p:nvSpPr>
          <p:spPr>
            <a:xfrm>
              <a:off x="4728875" y="3159400"/>
              <a:ext cx="13825" cy="19650"/>
            </a:xfrm>
            <a:custGeom>
              <a:avLst/>
              <a:gdLst/>
              <a:ahLst/>
              <a:cxnLst/>
              <a:rect l="l" t="t" r="r" b="b"/>
              <a:pathLst>
                <a:path w="553" h="786" extrusionOk="0">
                  <a:moveTo>
                    <a:pt x="234" y="1"/>
                  </a:moveTo>
                  <a:lnTo>
                    <a:pt x="0" y="128"/>
                  </a:lnTo>
                  <a:cubicBezTo>
                    <a:pt x="106" y="340"/>
                    <a:pt x="213" y="574"/>
                    <a:pt x="319" y="786"/>
                  </a:cubicBezTo>
                  <a:lnTo>
                    <a:pt x="552" y="680"/>
                  </a:lnTo>
                  <a:cubicBezTo>
                    <a:pt x="467" y="446"/>
                    <a:pt x="361" y="234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91"/>
            <p:cNvSpPr/>
            <p:nvPr/>
          </p:nvSpPr>
          <p:spPr>
            <a:xfrm>
              <a:off x="4744250" y="3188050"/>
              <a:ext cx="5350" cy="12775"/>
            </a:xfrm>
            <a:custGeom>
              <a:avLst/>
              <a:gdLst/>
              <a:ahLst/>
              <a:cxnLst/>
              <a:rect l="l" t="t" r="r" b="b"/>
              <a:pathLst>
                <a:path w="214" h="511" extrusionOk="0">
                  <a:moveTo>
                    <a:pt x="213" y="510"/>
                  </a:moveTo>
                  <a:cubicBezTo>
                    <a:pt x="128" y="340"/>
                    <a:pt x="65" y="171"/>
                    <a:pt x="1" y="1"/>
                  </a:cubicBezTo>
                  <a:cubicBezTo>
                    <a:pt x="65" y="171"/>
                    <a:pt x="128" y="340"/>
                    <a:pt x="213" y="5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91"/>
            <p:cNvSpPr/>
            <p:nvPr/>
          </p:nvSpPr>
          <p:spPr>
            <a:xfrm>
              <a:off x="4741075" y="3186475"/>
              <a:ext cx="11175" cy="15400"/>
            </a:xfrm>
            <a:custGeom>
              <a:avLst/>
              <a:gdLst/>
              <a:ahLst/>
              <a:cxnLst/>
              <a:rect l="l" t="t" r="r" b="b"/>
              <a:pathLst>
                <a:path w="447" h="616" extrusionOk="0">
                  <a:moveTo>
                    <a:pt x="255" y="0"/>
                  </a:moveTo>
                  <a:lnTo>
                    <a:pt x="1" y="106"/>
                  </a:lnTo>
                  <a:cubicBezTo>
                    <a:pt x="64" y="276"/>
                    <a:pt x="149" y="446"/>
                    <a:pt x="213" y="616"/>
                  </a:cubicBezTo>
                  <a:lnTo>
                    <a:pt x="446" y="531"/>
                  </a:lnTo>
                  <a:cubicBezTo>
                    <a:pt x="383" y="361"/>
                    <a:pt x="319" y="191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91"/>
            <p:cNvSpPr/>
            <p:nvPr/>
          </p:nvSpPr>
          <p:spPr>
            <a:xfrm>
              <a:off x="4731525" y="2998625"/>
              <a:ext cx="136925" cy="167700"/>
            </a:xfrm>
            <a:custGeom>
              <a:avLst/>
              <a:gdLst/>
              <a:ahLst/>
              <a:cxnLst/>
              <a:rect l="l" t="t" r="r" b="b"/>
              <a:pathLst>
                <a:path w="5477" h="6708" extrusionOk="0">
                  <a:moveTo>
                    <a:pt x="2378" y="1"/>
                  </a:moveTo>
                  <a:cubicBezTo>
                    <a:pt x="1592" y="446"/>
                    <a:pt x="807" y="913"/>
                    <a:pt x="0" y="1359"/>
                  </a:cubicBezTo>
                  <a:cubicBezTo>
                    <a:pt x="85" y="1465"/>
                    <a:pt x="170" y="1571"/>
                    <a:pt x="234" y="1677"/>
                  </a:cubicBezTo>
                  <a:cubicBezTo>
                    <a:pt x="425" y="1911"/>
                    <a:pt x="595" y="2144"/>
                    <a:pt x="765" y="2378"/>
                  </a:cubicBezTo>
                  <a:cubicBezTo>
                    <a:pt x="1274" y="3099"/>
                    <a:pt x="1741" y="3842"/>
                    <a:pt x="2144" y="4606"/>
                  </a:cubicBezTo>
                  <a:cubicBezTo>
                    <a:pt x="2356" y="5010"/>
                    <a:pt x="2547" y="5413"/>
                    <a:pt x="2738" y="5837"/>
                  </a:cubicBezTo>
                  <a:cubicBezTo>
                    <a:pt x="2866" y="6134"/>
                    <a:pt x="2972" y="6410"/>
                    <a:pt x="3099" y="6708"/>
                  </a:cubicBezTo>
                  <a:lnTo>
                    <a:pt x="5476" y="5349"/>
                  </a:lnTo>
                  <a:cubicBezTo>
                    <a:pt x="5370" y="5052"/>
                    <a:pt x="5243" y="4755"/>
                    <a:pt x="5116" y="4458"/>
                  </a:cubicBezTo>
                  <a:cubicBezTo>
                    <a:pt x="4946" y="4054"/>
                    <a:pt x="4734" y="3651"/>
                    <a:pt x="4521" y="3248"/>
                  </a:cubicBezTo>
                  <a:cubicBezTo>
                    <a:pt x="4118" y="2463"/>
                    <a:pt x="3672" y="1720"/>
                    <a:pt x="3163" y="1019"/>
                  </a:cubicBezTo>
                  <a:cubicBezTo>
                    <a:pt x="2993" y="765"/>
                    <a:pt x="2823" y="531"/>
                    <a:pt x="2632" y="298"/>
                  </a:cubicBezTo>
                  <a:lnTo>
                    <a:pt x="237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91"/>
            <p:cNvSpPr/>
            <p:nvPr/>
          </p:nvSpPr>
          <p:spPr>
            <a:xfrm>
              <a:off x="4726225" y="2993850"/>
              <a:ext cx="145925" cy="177250"/>
            </a:xfrm>
            <a:custGeom>
              <a:avLst/>
              <a:gdLst/>
              <a:ahLst/>
              <a:cxnLst/>
              <a:rect l="l" t="t" r="r" b="b"/>
              <a:pathLst>
                <a:path w="5837" h="7090" extrusionOk="0">
                  <a:moveTo>
                    <a:pt x="2547" y="361"/>
                  </a:moveTo>
                  <a:lnTo>
                    <a:pt x="2717" y="574"/>
                  </a:lnTo>
                  <a:cubicBezTo>
                    <a:pt x="2908" y="786"/>
                    <a:pt x="3078" y="1019"/>
                    <a:pt x="3248" y="1274"/>
                  </a:cubicBezTo>
                  <a:cubicBezTo>
                    <a:pt x="3757" y="1974"/>
                    <a:pt x="4203" y="2717"/>
                    <a:pt x="4606" y="3503"/>
                  </a:cubicBezTo>
                  <a:cubicBezTo>
                    <a:pt x="4818" y="3885"/>
                    <a:pt x="5009" y="4288"/>
                    <a:pt x="5200" y="4712"/>
                  </a:cubicBezTo>
                  <a:cubicBezTo>
                    <a:pt x="5306" y="4967"/>
                    <a:pt x="5412" y="5222"/>
                    <a:pt x="5519" y="5476"/>
                  </a:cubicBezTo>
                  <a:lnTo>
                    <a:pt x="3375" y="6708"/>
                  </a:lnTo>
                  <a:cubicBezTo>
                    <a:pt x="3269" y="6474"/>
                    <a:pt x="3184" y="6241"/>
                    <a:pt x="3057" y="5986"/>
                  </a:cubicBezTo>
                  <a:cubicBezTo>
                    <a:pt x="2887" y="5561"/>
                    <a:pt x="2675" y="5137"/>
                    <a:pt x="2462" y="4734"/>
                  </a:cubicBezTo>
                  <a:cubicBezTo>
                    <a:pt x="2059" y="3970"/>
                    <a:pt x="1592" y="3205"/>
                    <a:pt x="1104" y="2505"/>
                  </a:cubicBezTo>
                  <a:lnTo>
                    <a:pt x="1083" y="2505"/>
                  </a:lnTo>
                  <a:cubicBezTo>
                    <a:pt x="913" y="2250"/>
                    <a:pt x="743" y="2017"/>
                    <a:pt x="552" y="1783"/>
                  </a:cubicBezTo>
                  <a:cubicBezTo>
                    <a:pt x="510" y="1720"/>
                    <a:pt x="467" y="1656"/>
                    <a:pt x="403" y="1592"/>
                  </a:cubicBezTo>
                  <a:lnTo>
                    <a:pt x="2547" y="361"/>
                  </a:lnTo>
                  <a:close/>
                  <a:moveTo>
                    <a:pt x="2611" y="1"/>
                  </a:moveTo>
                  <a:lnTo>
                    <a:pt x="0" y="1508"/>
                  </a:lnTo>
                  <a:lnTo>
                    <a:pt x="106" y="1635"/>
                  </a:lnTo>
                  <a:cubicBezTo>
                    <a:pt x="191" y="1741"/>
                    <a:pt x="276" y="1826"/>
                    <a:pt x="340" y="1932"/>
                  </a:cubicBezTo>
                  <a:cubicBezTo>
                    <a:pt x="531" y="2165"/>
                    <a:pt x="701" y="2399"/>
                    <a:pt x="870" y="2654"/>
                  </a:cubicBezTo>
                  <a:cubicBezTo>
                    <a:pt x="1380" y="3354"/>
                    <a:pt x="1826" y="4097"/>
                    <a:pt x="2229" y="4861"/>
                  </a:cubicBezTo>
                  <a:cubicBezTo>
                    <a:pt x="2441" y="5264"/>
                    <a:pt x="2632" y="5668"/>
                    <a:pt x="2823" y="6092"/>
                  </a:cubicBezTo>
                  <a:cubicBezTo>
                    <a:pt x="2950" y="6389"/>
                    <a:pt x="3078" y="6665"/>
                    <a:pt x="3184" y="6962"/>
                  </a:cubicBezTo>
                  <a:lnTo>
                    <a:pt x="3226" y="7090"/>
                  </a:lnTo>
                  <a:lnTo>
                    <a:pt x="5837" y="5583"/>
                  </a:lnTo>
                  <a:lnTo>
                    <a:pt x="5795" y="5476"/>
                  </a:lnTo>
                  <a:cubicBezTo>
                    <a:pt x="5688" y="5201"/>
                    <a:pt x="5561" y="4903"/>
                    <a:pt x="5434" y="4606"/>
                  </a:cubicBezTo>
                  <a:cubicBezTo>
                    <a:pt x="5243" y="4161"/>
                    <a:pt x="5052" y="3757"/>
                    <a:pt x="4839" y="3375"/>
                  </a:cubicBezTo>
                  <a:cubicBezTo>
                    <a:pt x="4436" y="2590"/>
                    <a:pt x="3969" y="1847"/>
                    <a:pt x="3460" y="1125"/>
                  </a:cubicBezTo>
                  <a:cubicBezTo>
                    <a:pt x="3290" y="871"/>
                    <a:pt x="3099" y="637"/>
                    <a:pt x="2929" y="404"/>
                  </a:cubicBezTo>
                  <a:cubicBezTo>
                    <a:pt x="2844" y="298"/>
                    <a:pt x="2781" y="192"/>
                    <a:pt x="2696" y="107"/>
                  </a:cubicBezTo>
                  <a:lnTo>
                    <a:pt x="261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91"/>
            <p:cNvSpPr/>
            <p:nvPr/>
          </p:nvSpPr>
          <p:spPr>
            <a:xfrm>
              <a:off x="4799975" y="3144550"/>
              <a:ext cx="9050" cy="21775"/>
            </a:xfrm>
            <a:custGeom>
              <a:avLst/>
              <a:gdLst/>
              <a:ahLst/>
              <a:cxnLst/>
              <a:rect l="l" t="t" r="r" b="b"/>
              <a:pathLst>
                <a:path w="362" h="871" extrusionOk="0">
                  <a:moveTo>
                    <a:pt x="361" y="871"/>
                  </a:moveTo>
                  <a:cubicBezTo>
                    <a:pt x="234" y="573"/>
                    <a:pt x="128" y="297"/>
                    <a:pt x="0" y="0"/>
                  </a:cubicBezTo>
                  <a:cubicBezTo>
                    <a:pt x="128" y="297"/>
                    <a:pt x="234" y="573"/>
                    <a:pt x="361" y="8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91"/>
            <p:cNvSpPr/>
            <p:nvPr/>
          </p:nvSpPr>
          <p:spPr>
            <a:xfrm>
              <a:off x="4796800" y="3143475"/>
              <a:ext cx="14875" cy="24450"/>
            </a:xfrm>
            <a:custGeom>
              <a:avLst/>
              <a:gdLst/>
              <a:ahLst/>
              <a:cxnLst/>
              <a:rect l="l" t="t" r="r" b="b"/>
              <a:pathLst>
                <a:path w="595" h="978" extrusionOk="0">
                  <a:moveTo>
                    <a:pt x="234" y="1"/>
                  </a:moveTo>
                  <a:lnTo>
                    <a:pt x="0" y="107"/>
                  </a:lnTo>
                  <a:cubicBezTo>
                    <a:pt x="127" y="404"/>
                    <a:pt x="255" y="680"/>
                    <a:pt x="361" y="977"/>
                  </a:cubicBezTo>
                  <a:lnTo>
                    <a:pt x="594" y="871"/>
                  </a:lnTo>
                  <a:cubicBezTo>
                    <a:pt x="509" y="595"/>
                    <a:pt x="382" y="298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91"/>
            <p:cNvSpPr/>
            <p:nvPr/>
          </p:nvSpPr>
          <p:spPr>
            <a:xfrm>
              <a:off x="4790950" y="2964125"/>
              <a:ext cx="136925" cy="168250"/>
            </a:xfrm>
            <a:custGeom>
              <a:avLst/>
              <a:gdLst/>
              <a:ahLst/>
              <a:cxnLst/>
              <a:rect l="l" t="t" r="r" b="b"/>
              <a:pathLst>
                <a:path w="5477" h="6730" extrusionOk="0">
                  <a:moveTo>
                    <a:pt x="2399" y="1"/>
                  </a:moveTo>
                  <a:lnTo>
                    <a:pt x="1" y="1359"/>
                  </a:lnTo>
                  <a:lnTo>
                    <a:pt x="255" y="1678"/>
                  </a:lnTo>
                  <a:cubicBezTo>
                    <a:pt x="425" y="1911"/>
                    <a:pt x="595" y="2145"/>
                    <a:pt x="765" y="2399"/>
                  </a:cubicBezTo>
                  <a:cubicBezTo>
                    <a:pt x="1274" y="3100"/>
                    <a:pt x="1741" y="3843"/>
                    <a:pt x="2144" y="4628"/>
                  </a:cubicBezTo>
                  <a:cubicBezTo>
                    <a:pt x="2357" y="5010"/>
                    <a:pt x="2548" y="5434"/>
                    <a:pt x="2739" y="5838"/>
                  </a:cubicBezTo>
                  <a:cubicBezTo>
                    <a:pt x="2866" y="6135"/>
                    <a:pt x="2972" y="6432"/>
                    <a:pt x="3099" y="6729"/>
                  </a:cubicBezTo>
                  <a:lnTo>
                    <a:pt x="5477" y="5350"/>
                  </a:lnTo>
                  <a:cubicBezTo>
                    <a:pt x="5370" y="5052"/>
                    <a:pt x="5243" y="4755"/>
                    <a:pt x="5116" y="4479"/>
                  </a:cubicBezTo>
                  <a:cubicBezTo>
                    <a:pt x="4925" y="4012"/>
                    <a:pt x="4691" y="3567"/>
                    <a:pt x="4458" y="3121"/>
                  </a:cubicBezTo>
                  <a:cubicBezTo>
                    <a:pt x="4373" y="2972"/>
                    <a:pt x="4288" y="2803"/>
                    <a:pt x="4203" y="2654"/>
                  </a:cubicBezTo>
                  <a:cubicBezTo>
                    <a:pt x="4139" y="2527"/>
                    <a:pt x="4076" y="2421"/>
                    <a:pt x="4012" y="2314"/>
                  </a:cubicBezTo>
                  <a:cubicBezTo>
                    <a:pt x="3821" y="2017"/>
                    <a:pt x="3630" y="1699"/>
                    <a:pt x="3418" y="1402"/>
                  </a:cubicBezTo>
                  <a:cubicBezTo>
                    <a:pt x="3312" y="1232"/>
                    <a:pt x="3206" y="1083"/>
                    <a:pt x="3099" y="914"/>
                  </a:cubicBezTo>
                  <a:cubicBezTo>
                    <a:pt x="2866" y="617"/>
                    <a:pt x="2632" y="298"/>
                    <a:pt x="2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91"/>
            <p:cNvSpPr/>
            <p:nvPr/>
          </p:nvSpPr>
          <p:spPr>
            <a:xfrm>
              <a:off x="4785650" y="2959900"/>
              <a:ext cx="145950" cy="177250"/>
            </a:xfrm>
            <a:custGeom>
              <a:avLst/>
              <a:gdLst/>
              <a:ahLst/>
              <a:cxnLst/>
              <a:rect l="l" t="t" r="r" b="b"/>
              <a:pathLst>
                <a:path w="5838" h="7090" extrusionOk="0">
                  <a:moveTo>
                    <a:pt x="2569" y="340"/>
                  </a:moveTo>
                  <a:cubicBezTo>
                    <a:pt x="2781" y="616"/>
                    <a:pt x="2993" y="892"/>
                    <a:pt x="3205" y="1168"/>
                  </a:cubicBezTo>
                  <a:cubicBezTo>
                    <a:pt x="3311" y="1337"/>
                    <a:pt x="3418" y="1486"/>
                    <a:pt x="3524" y="1656"/>
                  </a:cubicBezTo>
                  <a:cubicBezTo>
                    <a:pt x="3736" y="1953"/>
                    <a:pt x="3927" y="2250"/>
                    <a:pt x="4097" y="2568"/>
                  </a:cubicBezTo>
                  <a:cubicBezTo>
                    <a:pt x="4160" y="2674"/>
                    <a:pt x="4224" y="2781"/>
                    <a:pt x="4288" y="2887"/>
                  </a:cubicBezTo>
                  <a:cubicBezTo>
                    <a:pt x="4394" y="3057"/>
                    <a:pt x="4479" y="3205"/>
                    <a:pt x="4564" y="3375"/>
                  </a:cubicBezTo>
                  <a:cubicBezTo>
                    <a:pt x="4797" y="3799"/>
                    <a:pt x="5009" y="4245"/>
                    <a:pt x="5200" y="4691"/>
                  </a:cubicBezTo>
                  <a:cubicBezTo>
                    <a:pt x="5328" y="4946"/>
                    <a:pt x="5434" y="5200"/>
                    <a:pt x="5519" y="5455"/>
                  </a:cubicBezTo>
                  <a:lnTo>
                    <a:pt x="3375" y="6707"/>
                  </a:lnTo>
                  <a:cubicBezTo>
                    <a:pt x="3290" y="6452"/>
                    <a:pt x="3184" y="6219"/>
                    <a:pt x="3078" y="5964"/>
                  </a:cubicBezTo>
                  <a:cubicBezTo>
                    <a:pt x="2887" y="5519"/>
                    <a:pt x="2696" y="5115"/>
                    <a:pt x="2484" y="4733"/>
                  </a:cubicBezTo>
                  <a:cubicBezTo>
                    <a:pt x="2080" y="3948"/>
                    <a:pt x="1613" y="3205"/>
                    <a:pt x="1104" y="2483"/>
                  </a:cubicBezTo>
                  <a:cubicBezTo>
                    <a:pt x="934" y="2229"/>
                    <a:pt x="743" y="1995"/>
                    <a:pt x="573" y="1762"/>
                  </a:cubicBezTo>
                  <a:cubicBezTo>
                    <a:pt x="531" y="1698"/>
                    <a:pt x="467" y="1656"/>
                    <a:pt x="425" y="1592"/>
                  </a:cubicBezTo>
                  <a:lnTo>
                    <a:pt x="2569" y="340"/>
                  </a:lnTo>
                  <a:close/>
                  <a:moveTo>
                    <a:pt x="2611" y="0"/>
                  </a:moveTo>
                  <a:lnTo>
                    <a:pt x="0" y="1507"/>
                  </a:lnTo>
                  <a:lnTo>
                    <a:pt x="106" y="1613"/>
                  </a:lnTo>
                  <a:cubicBezTo>
                    <a:pt x="170" y="1719"/>
                    <a:pt x="255" y="1826"/>
                    <a:pt x="340" y="1932"/>
                  </a:cubicBezTo>
                  <a:cubicBezTo>
                    <a:pt x="510" y="2144"/>
                    <a:pt x="701" y="2377"/>
                    <a:pt x="871" y="2632"/>
                  </a:cubicBezTo>
                  <a:cubicBezTo>
                    <a:pt x="1359" y="3332"/>
                    <a:pt x="1826" y="4075"/>
                    <a:pt x="2229" y="4861"/>
                  </a:cubicBezTo>
                  <a:cubicBezTo>
                    <a:pt x="2420" y="5243"/>
                    <a:pt x="2632" y="5646"/>
                    <a:pt x="2802" y="6070"/>
                  </a:cubicBezTo>
                  <a:cubicBezTo>
                    <a:pt x="2951" y="6368"/>
                    <a:pt x="3057" y="6665"/>
                    <a:pt x="3163" y="6941"/>
                  </a:cubicBezTo>
                  <a:lnTo>
                    <a:pt x="3226" y="7089"/>
                  </a:lnTo>
                  <a:lnTo>
                    <a:pt x="5837" y="5582"/>
                  </a:lnTo>
                  <a:lnTo>
                    <a:pt x="5795" y="5476"/>
                  </a:lnTo>
                  <a:cubicBezTo>
                    <a:pt x="5689" y="5179"/>
                    <a:pt x="5561" y="4882"/>
                    <a:pt x="5434" y="4585"/>
                  </a:cubicBezTo>
                  <a:cubicBezTo>
                    <a:pt x="5222" y="4139"/>
                    <a:pt x="5009" y="3672"/>
                    <a:pt x="4776" y="3226"/>
                  </a:cubicBezTo>
                  <a:cubicBezTo>
                    <a:pt x="4691" y="3078"/>
                    <a:pt x="4585" y="2908"/>
                    <a:pt x="4500" y="2759"/>
                  </a:cubicBezTo>
                  <a:lnTo>
                    <a:pt x="4309" y="2420"/>
                  </a:lnTo>
                  <a:cubicBezTo>
                    <a:pt x="4118" y="2101"/>
                    <a:pt x="3927" y="1804"/>
                    <a:pt x="3715" y="1486"/>
                  </a:cubicBezTo>
                  <a:cubicBezTo>
                    <a:pt x="3609" y="1337"/>
                    <a:pt x="3502" y="1168"/>
                    <a:pt x="3396" y="1019"/>
                  </a:cubicBezTo>
                  <a:cubicBezTo>
                    <a:pt x="3163" y="701"/>
                    <a:pt x="2929" y="382"/>
                    <a:pt x="2675" y="85"/>
                  </a:cubicBezTo>
                  <a:lnTo>
                    <a:pt x="26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91"/>
            <p:cNvSpPr/>
            <p:nvPr/>
          </p:nvSpPr>
          <p:spPr>
            <a:xfrm>
              <a:off x="4858875" y="3110050"/>
              <a:ext cx="9575" cy="22325"/>
            </a:xfrm>
            <a:custGeom>
              <a:avLst/>
              <a:gdLst/>
              <a:ahLst/>
              <a:cxnLst/>
              <a:rect l="l" t="t" r="r" b="b"/>
              <a:pathLst>
                <a:path w="383" h="893" extrusionOk="0">
                  <a:moveTo>
                    <a:pt x="382" y="892"/>
                  </a:moveTo>
                  <a:cubicBezTo>
                    <a:pt x="255" y="595"/>
                    <a:pt x="149" y="298"/>
                    <a:pt x="0" y="1"/>
                  </a:cubicBezTo>
                  <a:cubicBezTo>
                    <a:pt x="149" y="298"/>
                    <a:pt x="255" y="595"/>
                    <a:pt x="382" y="89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91"/>
            <p:cNvSpPr/>
            <p:nvPr/>
          </p:nvSpPr>
          <p:spPr>
            <a:xfrm>
              <a:off x="4856225" y="3109000"/>
              <a:ext cx="14875" cy="24950"/>
            </a:xfrm>
            <a:custGeom>
              <a:avLst/>
              <a:gdLst/>
              <a:ahLst/>
              <a:cxnLst/>
              <a:rect l="l" t="t" r="r" b="b"/>
              <a:pathLst>
                <a:path w="595" h="998" extrusionOk="0">
                  <a:moveTo>
                    <a:pt x="234" y="0"/>
                  </a:moveTo>
                  <a:lnTo>
                    <a:pt x="0" y="106"/>
                  </a:lnTo>
                  <a:cubicBezTo>
                    <a:pt x="128" y="425"/>
                    <a:pt x="255" y="701"/>
                    <a:pt x="361" y="998"/>
                  </a:cubicBezTo>
                  <a:lnTo>
                    <a:pt x="595" y="892"/>
                  </a:lnTo>
                  <a:cubicBezTo>
                    <a:pt x="510" y="616"/>
                    <a:pt x="382" y="319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91"/>
            <p:cNvSpPr/>
            <p:nvPr/>
          </p:nvSpPr>
          <p:spPr>
            <a:xfrm>
              <a:off x="4850375" y="2929650"/>
              <a:ext cx="136925" cy="168225"/>
            </a:xfrm>
            <a:custGeom>
              <a:avLst/>
              <a:gdLst/>
              <a:ahLst/>
              <a:cxnLst/>
              <a:rect l="l" t="t" r="r" b="b"/>
              <a:pathLst>
                <a:path w="5477" h="6729" extrusionOk="0">
                  <a:moveTo>
                    <a:pt x="2378" y="0"/>
                  </a:moveTo>
                  <a:lnTo>
                    <a:pt x="1" y="1380"/>
                  </a:lnTo>
                  <a:cubicBezTo>
                    <a:pt x="234" y="1677"/>
                    <a:pt x="468" y="1996"/>
                    <a:pt x="701" y="2293"/>
                  </a:cubicBezTo>
                  <a:cubicBezTo>
                    <a:pt x="829" y="2462"/>
                    <a:pt x="935" y="2611"/>
                    <a:pt x="1041" y="2781"/>
                  </a:cubicBezTo>
                  <a:cubicBezTo>
                    <a:pt x="1232" y="3078"/>
                    <a:pt x="1444" y="3396"/>
                    <a:pt x="1614" y="3693"/>
                  </a:cubicBezTo>
                  <a:cubicBezTo>
                    <a:pt x="1677" y="3800"/>
                    <a:pt x="1741" y="3906"/>
                    <a:pt x="1805" y="4033"/>
                  </a:cubicBezTo>
                  <a:cubicBezTo>
                    <a:pt x="1911" y="4182"/>
                    <a:pt x="1996" y="4351"/>
                    <a:pt x="2081" y="4500"/>
                  </a:cubicBezTo>
                  <a:cubicBezTo>
                    <a:pt x="2314" y="4946"/>
                    <a:pt x="2526" y="5391"/>
                    <a:pt x="2717" y="5858"/>
                  </a:cubicBezTo>
                  <a:cubicBezTo>
                    <a:pt x="2845" y="6134"/>
                    <a:pt x="2972" y="6431"/>
                    <a:pt x="3078" y="6729"/>
                  </a:cubicBezTo>
                  <a:lnTo>
                    <a:pt x="5477" y="5349"/>
                  </a:lnTo>
                  <a:cubicBezTo>
                    <a:pt x="4734" y="3418"/>
                    <a:pt x="3694" y="1613"/>
                    <a:pt x="2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91"/>
            <p:cNvSpPr/>
            <p:nvPr/>
          </p:nvSpPr>
          <p:spPr>
            <a:xfrm>
              <a:off x="4845600" y="2925400"/>
              <a:ext cx="145425" cy="177250"/>
            </a:xfrm>
            <a:custGeom>
              <a:avLst/>
              <a:gdLst/>
              <a:ahLst/>
              <a:cxnLst/>
              <a:rect l="l" t="t" r="r" b="b"/>
              <a:pathLst>
                <a:path w="5817" h="7090" extrusionOk="0">
                  <a:moveTo>
                    <a:pt x="2548" y="340"/>
                  </a:moveTo>
                  <a:cubicBezTo>
                    <a:pt x="3779" y="1890"/>
                    <a:pt x="4776" y="3630"/>
                    <a:pt x="5498" y="5477"/>
                  </a:cubicBezTo>
                  <a:lnTo>
                    <a:pt x="3354" y="6708"/>
                  </a:lnTo>
                  <a:cubicBezTo>
                    <a:pt x="3248" y="6474"/>
                    <a:pt x="3142" y="6219"/>
                    <a:pt x="3036" y="5965"/>
                  </a:cubicBezTo>
                  <a:cubicBezTo>
                    <a:pt x="2845" y="5519"/>
                    <a:pt x="2611" y="5052"/>
                    <a:pt x="2378" y="4606"/>
                  </a:cubicBezTo>
                  <a:cubicBezTo>
                    <a:pt x="2293" y="4458"/>
                    <a:pt x="2208" y="4288"/>
                    <a:pt x="2123" y="4139"/>
                  </a:cubicBezTo>
                  <a:lnTo>
                    <a:pt x="1932" y="3800"/>
                  </a:lnTo>
                  <a:cubicBezTo>
                    <a:pt x="1741" y="3481"/>
                    <a:pt x="1550" y="3184"/>
                    <a:pt x="1338" y="2866"/>
                  </a:cubicBezTo>
                  <a:cubicBezTo>
                    <a:pt x="1232" y="2717"/>
                    <a:pt x="1126" y="2548"/>
                    <a:pt x="998" y="2399"/>
                  </a:cubicBezTo>
                  <a:cubicBezTo>
                    <a:pt x="807" y="2123"/>
                    <a:pt x="595" y="1847"/>
                    <a:pt x="404" y="1592"/>
                  </a:cubicBezTo>
                  <a:lnTo>
                    <a:pt x="2548" y="340"/>
                  </a:lnTo>
                  <a:close/>
                  <a:moveTo>
                    <a:pt x="2611" y="1"/>
                  </a:moveTo>
                  <a:lnTo>
                    <a:pt x="1" y="1508"/>
                  </a:lnTo>
                  <a:lnTo>
                    <a:pt x="86" y="1635"/>
                  </a:lnTo>
                  <a:cubicBezTo>
                    <a:pt x="340" y="1932"/>
                    <a:pt x="574" y="2250"/>
                    <a:pt x="786" y="2548"/>
                  </a:cubicBezTo>
                  <a:cubicBezTo>
                    <a:pt x="913" y="2717"/>
                    <a:pt x="1020" y="2866"/>
                    <a:pt x="1126" y="3036"/>
                  </a:cubicBezTo>
                  <a:cubicBezTo>
                    <a:pt x="1317" y="3333"/>
                    <a:pt x="1508" y="3630"/>
                    <a:pt x="1699" y="3948"/>
                  </a:cubicBezTo>
                  <a:cubicBezTo>
                    <a:pt x="1762" y="4054"/>
                    <a:pt x="1826" y="4161"/>
                    <a:pt x="1890" y="4267"/>
                  </a:cubicBezTo>
                  <a:cubicBezTo>
                    <a:pt x="1975" y="4437"/>
                    <a:pt x="2060" y="4585"/>
                    <a:pt x="2144" y="4755"/>
                  </a:cubicBezTo>
                  <a:cubicBezTo>
                    <a:pt x="2378" y="5179"/>
                    <a:pt x="2611" y="5625"/>
                    <a:pt x="2802" y="6071"/>
                  </a:cubicBezTo>
                  <a:cubicBezTo>
                    <a:pt x="2930" y="6368"/>
                    <a:pt x="3057" y="6665"/>
                    <a:pt x="3163" y="6941"/>
                  </a:cubicBezTo>
                  <a:lnTo>
                    <a:pt x="3227" y="7090"/>
                  </a:lnTo>
                  <a:lnTo>
                    <a:pt x="5816" y="5583"/>
                  </a:lnTo>
                  <a:lnTo>
                    <a:pt x="5795" y="5477"/>
                  </a:lnTo>
                  <a:cubicBezTo>
                    <a:pt x="5031" y="3545"/>
                    <a:pt x="3991" y="1720"/>
                    <a:pt x="2675" y="107"/>
                  </a:cubicBezTo>
                  <a:lnTo>
                    <a:pt x="261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91"/>
            <p:cNvSpPr/>
            <p:nvPr/>
          </p:nvSpPr>
          <p:spPr>
            <a:xfrm>
              <a:off x="4918825" y="3076100"/>
              <a:ext cx="9050" cy="21775"/>
            </a:xfrm>
            <a:custGeom>
              <a:avLst/>
              <a:gdLst/>
              <a:ahLst/>
              <a:cxnLst/>
              <a:rect l="l" t="t" r="r" b="b"/>
              <a:pathLst>
                <a:path w="362" h="871" extrusionOk="0">
                  <a:moveTo>
                    <a:pt x="362" y="871"/>
                  </a:moveTo>
                  <a:cubicBezTo>
                    <a:pt x="234" y="573"/>
                    <a:pt x="128" y="276"/>
                    <a:pt x="1" y="0"/>
                  </a:cubicBezTo>
                  <a:cubicBezTo>
                    <a:pt x="128" y="276"/>
                    <a:pt x="234" y="573"/>
                    <a:pt x="362" y="8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91"/>
            <p:cNvSpPr/>
            <p:nvPr/>
          </p:nvSpPr>
          <p:spPr>
            <a:xfrm>
              <a:off x="4915650" y="3074500"/>
              <a:ext cx="14875" cy="24450"/>
            </a:xfrm>
            <a:custGeom>
              <a:avLst/>
              <a:gdLst/>
              <a:ahLst/>
              <a:cxnLst/>
              <a:rect l="l" t="t" r="r" b="b"/>
              <a:pathLst>
                <a:path w="595" h="978" extrusionOk="0">
                  <a:moveTo>
                    <a:pt x="234" y="1"/>
                  </a:moveTo>
                  <a:lnTo>
                    <a:pt x="0" y="107"/>
                  </a:lnTo>
                  <a:cubicBezTo>
                    <a:pt x="128" y="404"/>
                    <a:pt x="255" y="701"/>
                    <a:pt x="361" y="977"/>
                  </a:cubicBezTo>
                  <a:lnTo>
                    <a:pt x="595" y="892"/>
                  </a:lnTo>
                  <a:cubicBezTo>
                    <a:pt x="510" y="595"/>
                    <a:pt x="361" y="298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91"/>
            <p:cNvSpPr/>
            <p:nvPr/>
          </p:nvSpPr>
          <p:spPr>
            <a:xfrm>
              <a:off x="4020500" y="3120675"/>
              <a:ext cx="110400" cy="95000"/>
            </a:xfrm>
            <a:custGeom>
              <a:avLst/>
              <a:gdLst/>
              <a:ahLst/>
              <a:cxnLst/>
              <a:rect l="l" t="t" r="r" b="b"/>
              <a:pathLst>
                <a:path w="4416" h="3800" extrusionOk="0">
                  <a:moveTo>
                    <a:pt x="319" y="0"/>
                  </a:moveTo>
                  <a:cubicBezTo>
                    <a:pt x="107" y="1252"/>
                    <a:pt x="1" y="2526"/>
                    <a:pt x="1" y="3799"/>
                  </a:cubicBezTo>
                  <a:lnTo>
                    <a:pt x="4161" y="3799"/>
                  </a:lnTo>
                  <a:cubicBezTo>
                    <a:pt x="4161" y="2759"/>
                    <a:pt x="4245" y="1741"/>
                    <a:pt x="4415" y="722"/>
                  </a:cubicBezTo>
                  <a:lnTo>
                    <a:pt x="31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91"/>
            <p:cNvSpPr/>
            <p:nvPr/>
          </p:nvSpPr>
          <p:spPr>
            <a:xfrm>
              <a:off x="4017325" y="3116950"/>
              <a:ext cx="117825" cy="101900"/>
            </a:xfrm>
            <a:custGeom>
              <a:avLst/>
              <a:gdLst/>
              <a:ahLst/>
              <a:cxnLst/>
              <a:rect l="l" t="t" r="r" b="b"/>
              <a:pathLst>
                <a:path w="4713" h="4076" extrusionOk="0">
                  <a:moveTo>
                    <a:pt x="573" y="298"/>
                  </a:moveTo>
                  <a:lnTo>
                    <a:pt x="4394" y="977"/>
                  </a:lnTo>
                  <a:cubicBezTo>
                    <a:pt x="4245" y="1911"/>
                    <a:pt x="4160" y="2866"/>
                    <a:pt x="4160" y="3821"/>
                  </a:cubicBezTo>
                  <a:lnTo>
                    <a:pt x="276" y="3821"/>
                  </a:lnTo>
                  <a:cubicBezTo>
                    <a:pt x="276" y="2633"/>
                    <a:pt x="361" y="1465"/>
                    <a:pt x="573" y="298"/>
                  </a:cubicBezTo>
                  <a:close/>
                  <a:moveTo>
                    <a:pt x="361" y="1"/>
                  </a:moveTo>
                  <a:lnTo>
                    <a:pt x="340" y="128"/>
                  </a:lnTo>
                  <a:cubicBezTo>
                    <a:pt x="106" y="1380"/>
                    <a:pt x="0" y="2675"/>
                    <a:pt x="0" y="3948"/>
                  </a:cubicBezTo>
                  <a:lnTo>
                    <a:pt x="0" y="4076"/>
                  </a:lnTo>
                  <a:lnTo>
                    <a:pt x="4415" y="4076"/>
                  </a:lnTo>
                  <a:lnTo>
                    <a:pt x="4436" y="3948"/>
                  </a:lnTo>
                  <a:cubicBezTo>
                    <a:pt x="4415" y="2930"/>
                    <a:pt x="4521" y="1911"/>
                    <a:pt x="4691" y="892"/>
                  </a:cubicBezTo>
                  <a:lnTo>
                    <a:pt x="4712" y="765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91"/>
            <p:cNvSpPr/>
            <p:nvPr/>
          </p:nvSpPr>
          <p:spPr>
            <a:xfrm>
              <a:off x="4028450" y="3028350"/>
              <a:ext cx="122600" cy="110375"/>
            </a:xfrm>
            <a:custGeom>
              <a:avLst/>
              <a:gdLst/>
              <a:ahLst/>
              <a:cxnLst/>
              <a:rect l="l" t="t" r="r" b="b"/>
              <a:pathLst>
                <a:path w="4904" h="4415" extrusionOk="0">
                  <a:moveTo>
                    <a:pt x="998" y="0"/>
                  </a:moveTo>
                  <a:cubicBezTo>
                    <a:pt x="553" y="1189"/>
                    <a:pt x="234" y="2420"/>
                    <a:pt x="1" y="3693"/>
                  </a:cubicBezTo>
                  <a:lnTo>
                    <a:pt x="4097" y="4415"/>
                  </a:lnTo>
                  <a:cubicBezTo>
                    <a:pt x="4288" y="3396"/>
                    <a:pt x="4543" y="2399"/>
                    <a:pt x="4904" y="1422"/>
                  </a:cubicBezTo>
                  <a:lnTo>
                    <a:pt x="9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91"/>
            <p:cNvSpPr/>
            <p:nvPr/>
          </p:nvSpPr>
          <p:spPr>
            <a:xfrm>
              <a:off x="4024750" y="3024100"/>
              <a:ext cx="130550" cy="118350"/>
            </a:xfrm>
            <a:custGeom>
              <a:avLst/>
              <a:gdLst/>
              <a:ahLst/>
              <a:cxnLst/>
              <a:rect l="l" t="t" r="r" b="b"/>
              <a:pathLst>
                <a:path w="5222" h="4734" extrusionOk="0">
                  <a:moveTo>
                    <a:pt x="1231" y="340"/>
                  </a:moveTo>
                  <a:lnTo>
                    <a:pt x="4882" y="1656"/>
                  </a:lnTo>
                  <a:cubicBezTo>
                    <a:pt x="4564" y="2569"/>
                    <a:pt x="4309" y="3481"/>
                    <a:pt x="4139" y="4415"/>
                  </a:cubicBezTo>
                  <a:lnTo>
                    <a:pt x="319" y="3736"/>
                  </a:lnTo>
                  <a:cubicBezTo>
                    <a:pt x="531" y="2590"/>
                    <a:pt x="828" y="1444"/>
                    <a:pt x="1231" y="340"/>
                  </a:cubicBezTo>
                  <a:close/>
                  <a:moveTo>
                    <a:pt x="1062" y="0"/>
                  </a:moveTo>
                  <a:lnTo>
                    <a:pt x="1019" y="128"/>
                  </a:lnTo>
                  <a:cubicBezTo>
                    <a:pt x="573" y="1316"/>
                    <a:pt x="255" y="2569"/>
                    <a:pt x="22" y="3842"/>
                  </a:cubicBezTo>
                  <a:lnTo>
                    <a:pt x="0" y="3969"/>
                  </a:lnTo>
                  <a:lnTo>
                    <a:pt x="4351" y="4733"/>
                  </a:lnTo>
                  <a:lnTo>
                    <a:pt x="4394" y="4606"/>
                  </a:lnTo>
                  <a:cubicBezTo>
                    <a:pt x="4564" y="3587"/>
                    <a:pt x="4818" y="2590"/>
                    <a:pt x="5179" y="1635"/>
                  </a:cubicBezTo>
                  <a:lnTo>
                    <a:pt x="5222" y="1507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91"/>
            <p:cNvSpPr/>
            <p:nvPr/>
          </p:nvSpPr>
          <p:spPr>
            <a:xfrm>
              <a:off x="4053400" y="2863325"/>
              <a:ext cx="175125" cy="200600"/>
            </a:xfrm>
            <a:custGeom>
              <a:avLst/>
              <a:gdLst/>
              <a:ahLst/>
              <a:cxnLst/>
              <a:rect l="l" t="t" r="r" b="b"/>
              <a:pathLst>
                <a:path w="7005" h="8024" extrusionOk="0">
                  <a:moveTo>
                    <a:pt x="3821" y="0"/>
                  </a:moveTo>
                  <a:cubicBezTo>
                    <a:pt x="2165" y="1953"/>
                    <a:pt x="871" y="4182"/>
                    <a:pt x="0" y="6601"/>
                  </a:cubicBezTo>
                  <a:lnTo>
                    <a:pt x="3906" y="8023"/>
                  </a:lnTo>
                  <a:cubicBezTo>
                    <a:pt x="4627" y="6071"/>
                    <a:pt x="5667" y="4266"/>
                    <a:pt x="7005" y="2675"/>
                  </a:cubicBezTo>
                  <a:lnTo>
                    <a:pt x="382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91"/>
            <p:cNvSpPr/>
            <p:nvPr/>
          </p:nvSpPr>
          <p:spPr>
            <a:xfrm>
              <a:off x="4049150" y="2858550"/>
              <a:ext cx="184150" cy="209600"/>
            </a:xfrm>
            <a:custGeom>
              <a:avLst/>
              <a:gdLst/>
              <a:ahLst/>
              <a:cxnLst/>
              <a:rect l="l" t="t" r="r" b="b"/>
              <a:pathLst>
                <a:path w="7366" h="8384" extrusionOk="0">
                  <a:moveTo>
                    <a:pt x="3991" y="361"/>
                  </a:moveTo>
                  <a:lnTo>
                    <a:pt x="6984" y="2887"/>
                  </a:lnTo>
                  <a:cubicBezTo>
                    <a:pt x="5710" y="4415"/>
                    <a:pt x="4691" y="6155"/>
                    <a:pt x="4012" y="8023"/>
                  </a:cubicBezTo>
                  <a:lnTo>
                    <a:pt x="340" y="6707"/>
                  </a:lnTo>
                  <a:cubicBezTo>
                    <a:pt x="1189" y="4394"/>
                    <a:pt x="2420" y="2250"/>
                    <a:pt x="3991" y="361"/>
                  </a:cubicBezTo>
                  <a:close/>
                  <a:moveTo>
                    <a:pt x="3970" y="0"/>
                  </a:moveTo>
                  <a:lnTo>
                    <a:pt x="3885" y="106"/>
                  </a:lnTo>
                  <a:cubicBezTo>
                    <a:pt x="2229" y="2080"/>
                    <a:pt x="935" y="4309"/>
                    <a:pt x="43" y="6728"/>
                  </a:cubicBezTo>
                  <a:lnTo>
                    <a:pt x="1" y="6856"/>
                  </a:lnTo>
                  <a:lnTo>
                    <a:pt x="4161" y="8384"/>
                  </a:lnTo>
                  <a:lnTo>
                    <a:pt x="4203" y="8257"/>
                  </a:lnTo>
                  <a:cubicBezTo>
                    <a:pt x="4904" y="6325"/>
                    <a:pt x="5944" y="4521"/>
                    <a:pt x="7281" y="2951"/>
                  </a:cubicBezTo>
                  <a:lnTo>
                    <a:pt x="7366" y="2844"/>
                  </a:lnTo>
                  <a:lnTo>
                    <a:pt x="39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91"/>
            <p:cNvSpPr/>
            <p:nvPr/>
          </p:nvSpPr>
          <p:spPr>
            <a:xfrm>
              <a:off x="4053400" y="3367925"/>
              <a:ext cx="175125" cy="200600"/>
            </a:xfrm>
            <a:custGeom>
              <a:avLst/>
              <a:gdLst/>
              <a:ahLst/>
              <a:cxnLst/>
              <a:rect l="l" t="t" r="r" b="b"/>
              <a:pathLst>
                <a:path w="7005" h="8024" extrusionOk="0">
                  <a:moveTo>
                    <a:pt x="3906" y="1"/>
                  </a:moveTo>
                  <a:lnTo>
                    <a:pt x="0" y="1423"/>
                  </a:lnTo>
                  <a:cubicBezTo>
                    <a:pt x="871" y="3821"/>
                    <a:pt x="2165" y="6050"/>
                    <a:pt x="3800" y="8024"/>
                  </a:cubicBezTo>
                  <a:lnTo>
                    <a:pt x="7005" y="5328"/>
                  </a:lnTo>
                  <a:cubicBezTo>
                    <a:pt x="5667" y="3758"/>
                    <a:pt x="4627" y="1954"/>
                    <a:pt x="39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91"/>
            <p:cNvSpPr/>
            <p:nvPr/>
          </p:nvSpPr>
          <p:spPr>
            <a:xfrm>
              <a:off x="4049150" y="3363700"/>
              <a:ext cx="184150" cy="209075"/>
            </a:xfrm>
            <a:custGeom>
              <a:avLst/>
              <a:gdLst/>
              <a:ahLst/>
              <a:cxnLst/>
              <a:rect l="l" t="t" r="r" b="b"/>
              <a:pathLst>
                <a:path w="7366" h="8363" extrusionOk="0">
                  <a:moveTo>
                    <a:pt x="4012" y="361"/>
                  </a:moveTo>
                  <a:cubicBezTo>
                    <a:pt x="4691" y="2229"/>
                    <a:pt x="5710" y="3969"/>
                    <a:pt x="6984" y="5497"/>
                  </a:cubicBezTo>
                  <a:lnTo>
                    <a:pt x="3991" y="8002"/>
                  </a:lnTo>
                  <a:cubicBezTo>
                    <a:pt x="2420" y="6113"/>
                    <a:pt x="1189" y="3969"/>
                    <a:pt x="340" y="1677"/>
                  </a:cubicBezTo>
                  <a:lnTo>
                    <a:pt x="4012" y="361"/>
                  </a:lnTo>
                  <a:close/>
                  <a:moveTo>
                    <a:pt x="4161" y="0"/>
                  </a:moveTo>
                  <a:lnTo>
                    <a:pt x="1" y="1507"/>
                  </a:lnTo>
                  <a:lnTo>
                    <a:pt x="43" y="1634"/>
                  </a:lnTo>
                  <a:cubicBezTo>
                    <a:pt x="935" y="4054"/>
                    <a:pt x="2229" y="6304"/>
                    <a:pt x="3885" y="8278"/>
                  </a:cubicBezTo>
                  <a:lnTo>
                    <a:pt x="3970" y="8363"/>
                  </a:lnTo>
                  <a:lnTo>
                    <a:pt x="7366" y="5518"/>
                  </a:lnTo>
                  <a:lnTo>
                    <a:pt x="7281" y="5434"/>
                  </a:lnTo>
                  <a:cubicBezTo>
                    <a:pt x="5944" y="3842"/>
                    <a:pt x="4904" y="2059"/>
                    <a:pt x="4203" y="127"/>
                  </a:cubicBezTo>
                  <a:lnTo>
                    <a:pt x="41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91"/>
            <p:cNvSpPr/>
            <p:nvPr/>
          </p:nvSpPr>
          <p:spPr>
            <a:xfrm>
              <a:off x="4216300" y="2740750"/>
              <a:ext cx="130550" cy="134800"/>
            </a:xfrm>
            <a:custGeom>
              <a:avLst/>
              <a:gdLst/>
              <a:ahLst/>
              <a:cxnLst/>
              <a:rect l="l" t="t" r="r" b="b"/>
              <a:pathLst>
                <a:path w="5222" h="5392" extrusionOk="0">
                  <a:moveTo>
                    <a:pt x="3120" y="0"/>
                  </a:moveTo>
                  <a:cubicBezTo>
                    <a:pt x="2017" y="637"/>
                    <a:pt x="977" y="1359"/>
                    <a:pt x="0" y="2187"/>
                  </a:cubicBezTo>
                  <a:lnTo>
                    <a:pt x="2675" y="5391"/>
                  </a:lnTo>
                  <a:cubicBezTo>
                    <a:pt x="3460" y="4712"/>
                    <a:pt x="4309" y="4118"/>
                    <a:pt x="5222" y="3609"/>
                  </a:cubicBezTo>
                  <a:lnTo>
                    <a:pt x="31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91"/>
            <p:cNvSpPr/>
            <p:nvPr/>
          </p:nvSpPr>
          <p:spPr>
            <a:xfrm>
              <a:off x="4211525" y="2736500"/>
              <a:ext cx="139575" cy="143825"/>
            </a:xfrm>
            <a:custGeom>
              <a:avLst/>
              <a:gdLst/>
              <a:ahLst/>
              <a:cxnLst/>
              <a:rect l="l" t="t" r="r" b="b"/>
              <a:pathLst>
                <a:path w="5583" h="5753" extrusionOk="0">
                  <a:moveTo>
                    <a:pt x="3269" y="361"/>
                  </a:moveTo>
                  <a:lnTo>
                    <a:pt x="5222" y="3736"/>
                  </a:lnTo>
                  <a:cubicBezTo>
                    <a:pt x="4394" y="4203"/>
                    <a:pt x="3609" y="4755"/>
                    <a:pt x="2887" y="5370"/>
                  </a:cubicBezTo>
                  <a:lnTo>
                    <a:pt x="361" y="2378"/>
                  </a:lnTo>
                  <a:lnTo>
                    <a:pt x="382" y="2378"/>
                  </a:lnTo>
                  <a:cubicBezTo>
                    <a:pt x="1295" y="1635"/>
                    <a:pt x="2250" y="956"/>
                    <a:pt x="3269" y="361"/>
                  </a:cubicBezTo>
                  <a:close/>
                  <a:moveTo>
                    <a:pt x="3375" y="1"/>
                  </a:moveTo>
                  <a:lnTo>
                    <a:pt x="3248" y="64"/>
                  </a:lnTo>
                  <a:cubicBezTo>
                    <a:pt x="2144" y="701"/>
                    <a:pt x="1083" y="1444"/>
                    <a:pt x="107" y="2272"/>
                  </a:cubicBezTo>
                  <a:lnTo>
                    <a:pt x="0" y="2357"/>
                  </a:lnTo>
                  <a:lnTo>
                    <a:pt x="2845" y="5753"/>
                  </a:lnTo>
                  <a:lnTo>
                    <a:pt x="2951" y="5668"/>
                  </a:lnTo>
                  <a:cubicBezTo>
                    <a:pt x="3736" y="5010"/>
                    <a:pt x="4585" y="4415"/>
                    <a:pt x="5476" y="3906"/>
                  </a:cubicBezTo>
                  <a:lnTo>
                    <a:pt x="5582" y="3842"/>
                  </a:lnTo>
                  <a:lnTo>
                    <a:pt x="33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91"/>
            <p:cNvSpPr/>
            <p:nvPr/>
          </p:nvSpPr>
          <p:spPr>
            <a:xfrm>
              <a:off x="4020500" y="3215650"/>
              <a:ext cx="110400" cy="95525"/>
            </a:xfrm>
            <a:custGeom>
              <a:avLst/>
              <a:gdLst/>
              <a:ahLst/>
              <a:cxnLst/>
              <a:rect l="l" t="t" r="r" b="b"/>
              <a:pathLst>
                <a:path w="4416" h="3821" extrusionOk="0">
                  <a:moveTo>
                    <a:pt x="1" y="0"/>
                  </a:moveTo>
                  <a:cubicBezTo>
                    <a:pt x="1" y="1274"/>
                    <a:pt x="107" y="2547"/>
                    <a:pt x="319" y="3821"/>
                  </a:cubicBezTo>
                  <a:lnTo>
                    <a:pt x="4415" y="3099"/>
                  </a:lnTo>
                  <a:cubicBezTo>
                    <a:pt x="4245" y="2059"/>
                    <a:pt x="4161" y="1040"/>
                    <a:pt x="4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91"/>
            <p:cNvSpPr/>
            <p:nvPr/>
          </p:nvSpPr>
          <p:spPr>
            <a:xfrm>
              <a:off x="4017325" y="3212475"/>
              <a:ext cx="117825" cy="102425"/>
            </a:xfrm>
            <a:custGeom>
              <a:avLst/>
              <a:gdLst/>
              <a:ahLst/>
              <a:cxnLst/>
              <a:rect l="l" t="t" r="r" b="b"/>
              <a:pathLst>
                <a:path w="4713" h="4097" extrusionOk="0">
                  <a:moveTo>
                    <a:pt x="4160" y="276"/>
                  </a:moveTo>
                  <a:cubicBezTo>
                    <a:pt x="4160" y="1210"/>
                    <a:pt x="4245" y="2165"/>
                    <a:pt x="4415" y="3120"/>
                  </a:cubicBezTo>
                  <a:lnTo>
                    <a:pt x="573" y="3778"/>
                  </a:lnTo>
                  <a:cubicBezTo>
                    <a:pt x="382" y="2632"/>
                    <a:pt x="276" y="1443"/>
                    <a:pt x="276" y="276"/>
                  </a:cubicBezTo>
                  <a:close/>
                  <a:moveTo>
                    <a:pt x="0" y="0"/>
                  </a:moveTo>
                  <a:lnTo>
                    <a:pt x="0" y="127"/>
                  </a:lnTo>
                  <a:cubicBezTo>
                    <a:pt x="0" y="1422"/>
                    <a:pt x="106" y="2696"/>
                    <a:pt x="319" y="3969"/>
                  </a:cubicBezTo>
                  <a:lnTo>
                    <a:pt x="340" y="4096"/>
                  </a:lnTo>
                  <a:lnTo>
                    <a:pt x="4712" y="3332"/>
                  </a:lnTo>
                  <a:lnTo>
                    <a:pt x="4691" y="3205"/>
                  </a:lnTo>
                  <a:cubicBezTo>
                    <a:pt x="4521" y="2186"/>
                    <a:pt x="4415" y="1167"/>
                    <a:pt x="4415" y="127"/>
                  </a:cubicBezTo>
                  <a:lnTo>
                    <a:pt x="44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91"/>
            <p:cNvSpPr/>
            <p:nvPr/>
          </p:nvSpPr>
          <p:spPr>
            <a:xfrm>
              <a:off x="4216300" y="3556300"/>
              <a:ext cx="130550" cy="134800"/>
            </a:xfrm>
            <a:custGeom>
              <a:avLst/>
              <a:gdLst/>
              <a:ahLst/>
              <a:cxnLst/>
              <a:rect l="l" t="t" r="r" b="b"/>
              <a:pathLst>
                <a:path w="5222" h="5392" extrusionOk="0">
                  <a:moveTo>
                    <a:pt x="2675" y="1"/>
                  </a:moveTo>
                  <a:lnTo>
                    <a:pt x="0" y="3184"/>
                  </a:lnTo>
                  <a:cubicBezTo>
                    <a:pt x="977" y="4012"/>
                    <a:pt x="2017" y="4734"/>
                    <a:pt x="3120" y="5392"/>
                  </a:cubicBezTo>
                  <a:lnTo>
                    <a:pt x="5222" y="1783"/>
                  </a:lnTo>
                  <a:cubicBezTo>
                    <a:pt x="4309" y="1253"/>
                    <a:pt x="3481" y="659"/>
                    <a:pt x="26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91"/>
            <p:cNvSpPr/>
            <p:nvPr/>
          </p:nvSpPr>
          <p:spPr>
            <a:xfrm>
              <a:off x="4212050" y="3551525"/>
              <a:ext cx="139050" cy="143825"/>
            </a:xfrm>
            <a:custGeom>
              <a:avLst/>
              <a:gdLst/>
              <a:ahLst/>
              <a:cxnLst/>
              <a:rect l="l" t="t" r="r" b="b"/>
              <a:pathLst>
                <a:path w="5562" h="5753" extrusionOk="0">
                  <a:moveTo>
                    <a:pt x="2887" y="383"/>
                  </a:moveTo>
                  <a:cubicBezTo>
                    <a:pt x="3609" y="977"/>
                    <a:pt x="4394" y="1529"/>
                    <a:pt x="5222" y="2017"/>
                  </a:cubicBezTo>
                  <a:lnTo>
                    <a:pt x="3248" y="5392"/>
                  </a:lnTo>
                  <a:cubicBezTo>
                    <a:pt x="2229" y="4797"/>
                    <a:pt x="1274" y="4118"/>
                    <a:pt x="361" y="3354"/>
                  </a:cubicBezTo>
                  <a:lnTo>
                    <a:pt x="2887" y="383"/>
                  </a:lnTo>
                  <a:close/>
                  <a:moveTo>
                    <a:pt x="2824" y="1"/>
                  </a:moveTo>
                  <a:lnTo>
                    <a:pt x="1" y="3396"/>
                  </a:lnTo>
                  <a:lnTo>
                    <a:pt x="86" y="3481"/>
                  </a:lnTo>
                  <a:cubicBezTo>
                    <a:pt x="1083" y="4309"/>
                    <a:pt x="2123" y="5031"/>
                    <a:pt x="3248" y="5689"/>
                  </a:cubicBezTo>
                  <a:lnTo>
                    <a:pt x="3354" y="5752"/>
                  </a:lnTo>
                  <a:lnTo>
                    <a:pt x="5561" y="1911"/>
                  </a:lnTo>
                  <a:lnTo>
                    <a:pt x="5434" y="1847"/>
                  </a:lnTo>
                  <a:cubicBezTo>
                    <a:pt x="4543" y="1338"/>
                    <a:pt x="3715" y="743"/>
                    <a:pt x="2930" y="85"/>
                  </a:cubicBezTo>
                  <a:lnTo>
                    <a:pt x="28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91"/>
            <p:cNvSpPr/>
            <p:nvPr/>
          </p:nvSpPr>
          <p:spPr>
            <a:xfrm>
              <a:off x="4909275" y="2863325"/>
              <a:ext cx="175125" cy="200600"/>
            </a:xfrm>
            <a:custGeom>
              <a:avLst/>
              <a:gdLst/>
              <a:ahLst/>
              <a:cxnLst/>
              <a:rect l="l" t="t" r="r" b="b"/>
              <a:pathLst>
                <a:path w="7005" h="8024" extrusionOk="0">
                  <a:moveTo>
                    <a:pt x="3184" y="0"/>
                  </a:moveTo>
                  <a:lnTo>
                    <a:pt x="1" y="2675"/>
                  </a:lnTo>
                  <a:cubicBezTo>
                    <a:pt x="1338" y="4266"/>
                    <a:pt x="2378" y="6071"/>
                    <a:pt x="3099" y="8023"/>
                  </a:cubicBezTo>
                  <a:lnTo>
                    <a:pt x="7005" y="6601"/>
                  </a:lnTo>
                  <a:cubicBezTo>
                    <a:pt x="6113" y="4182"/>
                    <a:pt x="4840" y="1953"/>
                    <a:pt x="31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91"/>
            <p:cNvSpPr/>
            <p:nvPr/>
          </p:nvSpPr>
          <p:spPr>
            <a:xfrm>
              <a:off x="4904500" y="2858550"/>
              <a:ext cx="184150" cy="209600"/>
            </a:xfrm>
            <a:custGeom>
              <a:avLst/>
              <a:gdLst/>
              <a:ahLst/>
              <a:cxnLst/>
              <a:rect l="l" t="t" r="r" b="b"/>
              <a:pathLst>
                <a:path w="7366" h="8384" extrusionOk="0">
                  <a:moveTo>
                    <a:pt x="3354" y="382"/>
                  </a:moveTo>
                  <a:cubicBezTo>
                    <a:pt x="4925" y="2271"/>
                    <a:pt x="6177" y="4415"/>
                    <a:pt x="7026" y="6707"/>
                  </a:cubicBezTo>
                  <a:lnTo>
                    <a:pt x="3354" y="8044"/>
                  </a:lnTo>
                  <a:cubicBezTo>
                    <a:pt x="2654" y="6155"/>
                    <a:pt x="1656" y="4415"/>
                    <a:pt x="383" y="2887"/>
                  </a:cubicBezTo>
                  <a:lnTo>
                    <a:pt x="3354" y="382"/>
                  </a:lnTo>
                  <a:close/>
                  <a:moveTo>
                    <a:pt x="3397" y="0"/>
                  </a:moveTo>
                  <a:lnTo>
                    <a:pt x="1" y="2844"/>
                  </a:lnTo>
                  <a:lnTo>
                    <a:pt x="86" y="2951"/>
                  </a:lnTo>
                  <a:cubicBezTo>
                    <a:pt x="1423" y="4521"/>
                    <a:pt x="2441" y="6325"/>
                    <a:pt x="3163" y="8257"/>
                  </a:cubicBezTo>
                  <a:lnTo>
                    <a:pt x="3206" y="8384"/>
                  </a:lnTo>
                  <a:lnTo>
                    <a:pt x="7366" y="6856"/>
                  </a:lnTo>
                  <a:lnTo>
                    <a:pt x="7323" y="6728"/>
                  </a:lnTo>
                  <a:cubicBezTo>
                    <a:pt x="6432" y="4309"/>
                    <a:pt x="5137" y="2059"/>
                    <a:pt x="3481" y="106"/>
                  </a:cubicBezTo>
                  <a:lnTo>
                    <a:pt x="339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91"/>
            <p:cNvSpPr/>
            <p:nvPr/>
          </p:nvSpPr>
          <p:spPr>
            <a:xfrm>
              <a:off x="4986750" y="3028350"/>
              <a:ext cx="122075" cy="110375"/>
            </a:xfrm>
            <a:custGeom>
              <a:avLst/>
              <a:gdLst/>
              <a:ahLst/>
              <a:cxnLst/>
              <a:rect l="l" t="t" r="r" b="b"/>
              <a:pathLst>
                <a:path w="4883" h="4415" extrusionOk="0">
                  <a:moveTo>
                    <a:pt x="3906" y="0"/>
                  </a:moveTo>
                  <a:lnTo>
                    <a:pt x="0" y="1422"/>
                  </a:lnTo>
                  <a:cubicBezTo>
                    <a:pt x="340" y="2399"/>
                    <a:pt x="616" y="3396"/>
                    <a:pt x="786" y="4415"/>
                  </a:cubicBezTo>
                  <a:lnTo>
                    <a:pt x="4882" y="3693"/>
                  </a:lnTo>
                  <a:cubicBezTo>
                    <a:pt x="4670" y="2420"/>
                    <a:pt x="4330" y="1189"/>
                    <a:pt x="3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91"/>
            <p:cNvSpPr/>
            <p:nvPr/>
          </p:nvSpPr>
          <p:spPr>
            <a:xfrm>
              <a:off x="4982500" y="3024100"/>
              <a:ext cx="130550" cy="118350"/>
            </a:xfrm>
            <a:custGeom>
              <a:avLst/>
              <a:gdLst/>
              <a:ahLst/>
              <a:cxnLst/>
              <a:rect l="l" t="t" r="r" b="b"/>
              <a:pathLst>
                <a:path w="5222" h="4734" extrusionOk="0">
                  <a:moveTo>
                    <a:pt x="3991" y="340"/>
                  </a:moveTo>
                  <a:cubicBezTo>
                    <a:pt x="4394" y="1444"/>
                    <a:pt x="4691" y="2590"/>
                    <a:pt x="4904" y="3757"/>
                  </a:cubicBezTo>
                  <a:lnTo>
                    <a:pt x="1062" y="4415"/>
                  </a:lnTo>
                  <a:cubicBezTo>
                    <a:pt x="892" y="3481"/>
                    <a:pt x="637" y="2569"/>
                    <a:pt x="319" y="1677"/>
                  </a:cubicBezTo>
                  <a:lnTo>
                    <a:pt x="3991" y="340"/>
                  </a:lnTo>
                  <a:close/>
                  <a:moveTo>
                    <a:pt x="4161" y="0"/>
                  </a:moveTo>
                  <a:lnTo>
                    <a:pt x="1" y="1507"/>
                  </a:lnTo>
                  <a:lnTo>
                    <a:pt x="43" y="1635"/>
                  </a:lnTo>
                  <a:cubicBezTo>
                    <a:pt x="383" y="2590"/>
                    <a:pt x="659" y="3587"/>
                    <a:pt x="828" y="4606"/>
                  </a:cubicBezTo>
                  <a:lnTo>
                    <a:pt x="850" y="4733"/>
                  </a:lnTo>
                  <a:lnTo>
                    <a:pt x="5222" y="3969"/>
                  </a:lnTo>
                  <a:lnTo>
                    <a:pt x="5201" y="3842"/>
                  </a:lnTo>
                  <a:cubicBezTo>
                    <a:pt x="4967" y="2569"/>
                    <a:pt x="4628" y="1316"/>
                    <a:pt x="4203" y="128"/>
                  </a:cubicBezTo>
                  <a:lnTo>
                    <a:pt x="41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91"/>
            <p:cNvSpPr/>
            <p:nvPr/>
          </p:nvSpPr>
          <p:spPr>
            <a:xfrm>
              <a:off x="4790950" y="2740750"/>
              <a:ext cx="130550" cy="134800"/>
            </a:xfrm>
            <a:custGeom>
              <a:avLst/>
              <a:gdLst/>
              <a:ahLst/>
              <a:cxnLst/>
              <a:rect l="l" t="t" r="r" b="b"/>
              <a:pathLst>
                <a:path w="5222" h="5392" extrusionOk="0">
                  <a:moveTo>
                    <a:pt x="2081" y="0"/>
                  </a:moveTo>
                  <a:lnTo>
                    <a:pt x="1" y="3609"/>
                  </a:lnTo>
                  <a:cubicBezTo>
                    <a:pt x="892" y="4118"/>
                    <a:pt x="1741" y="4712"/>
                    <a:pt x="2548" y="5391"/>
                  </a:cubicBezTo>
                  <a:lnTo>
                    <a:pt x="5222" y="2208"/>
                  </a:lnTo>
                  <a:cubicBezTo>
                    <a:pt x="4246" y="1380"/>
                    <a:pt x="3184" y="637"/>
                    <a:pt x="20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91"/>
            <p:cNvSpPr/>
            <p:nvPr/>
          </p:nvSpPr>
          <p:spPr>
            <a:xfrm>
              <a:off x="4786700" y="2735975"/>
              <a:ext cx="139575" cy="144350"/>
            </a:xfrm>
            <a:custGeom>
              <a:avLst/>
              <a:gdLst/>
              <a:ahLst/>
              <a:cxnLst/>
              <a:rect l="l" t="t" r="r" b="b"/>
              <a:pathLst>
                <a:path w="5583" h="5774" extrusionOk="0">
                  <a:moveTo>
                    <a:pt x="2314" y="382"/>
                  </a:moveTo>
                  <a:cubicBezTo>
                    <a:pt x="3333" y="977"/>
                    <a:pt x="4288" y="1656"/>
                    <a:pt x="5201" y="2399"/>
                  </a:cubicBezTo>
                  <a:lnTo>
                    <a:pt x="2696" y="5391"/>
                  </a:lnTo>
                  <a:cubicBezTo>
                    <a:pt x="1953" y="4776"/>
                    <a:pt x="1168" y="4224"/>
                    <a:pt x="362" y="3757"/>
                  </a:cubicBezTo>
                  <a:lnTo>
                    <a:pt x="2314" y="382"/>
                  </a:lnTo>
                  <a:close/>
                  <a:moveTo>
                    <a:pt x="2208" y="0"/>
                  </a:moveTo>
                  <a:lnTo>
                    <a:pt x="1" y="3842"/>
                  </a:lnTo>
                  <a:lnTo>
                    <a:pt x="107" y="3906"/>
                  </a:lnTo>
                  <a:cubicBezTo>
                    <a:pt x="998" y="4436"/>
                    <a:pt x="1847" y="5009"/>
                    <a:pt x="2633" y="5667"/>
                  </a:cubicBezTo>
                  <a:lnTo>
                    <a:pt x="2718" y="5774"/>
                  </a:lnTo>
                  <a:lnTo>
                    <a:pt x="5583" y="2378"/>
                  </a:lnTo>
                  <a:lnTo>
                    <a:pt x="5477" y="2293"/>
                  </a:lnTo>
                  <a:cubicBezTo>
                    <a:pt x="4479" y="1465"/>
                    <a:pt x="3439" y="722"/>
                    <a:pt x="2314" y="85"/>
                  </a:cubicBezTo>
                  <a:lnTo>
                    <a:pt x="22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91"/>
            <p:cNvSpPr/>
            <p:nvPr/>
          </p:nvSpPr>
          <p:spPr>
            <a:xfrm>
              <a:off x="4294825" y="2699900"/>
              <a:ext cx="122075" cy="131075"/>
            </a:xfrm>
            <a:custGeom>
              <a:avLst/>
              <a:gdLst/>
              <a:ahLst/>
              <a:cxnLst/>
              <a:rect l="l" t="t" r="r" b="b"/>
              <a:pathLst>
                <a:path w="4883" h="5243" extrusionOk="0">
                  <a:moveTo>
                    <a:pt x="3460" y="0"/>
                  </a:moveTo>
                  <a:cubicBezTo>
                    <a:pt x="2250" y="446"/>
                    <a:pt x="1104" y="976"/>
                    <a:pt x="1" y="1613"/>
                  </a:cubicBezTo>
                  <a:lnTo>
                    <a:pt x="2081" y="5243"/>
                  </a:lnTo>
                  <a:cubicBezTo>
                    <a:pt x="2972" y="4712"/>
                    <a:pt x="3906" y="4266"/>
                    <a:pt x="4882" y="3905"/>
                  </a:cubicBezTo>
                  <a:lnTo>
                    <a:pt x="3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91"/>
            <p:cNvSpPr/>
            <p:nvPr/>
          </p:nvSpPr>
          <p:spPr>
            <a:xfrm>
              <a:off x="4290050" y="2695650"/>
              <a:ext cx="131100" cy="139575"/>
            </a:xfrm>
            <a:custGeom>
              <a:avLst/>
              <a:gdLst/>
              <a:ahLst/>
              <a:cxnLst/>
              <a:rect l="l" t="t" r="r" b="b"/>
              <a:pathLst>
                <a:path w="5244" h="5583" extrusionOk="0">
                  <a:moveTo>
                    <a:pt x="3566" y="340"/>
                  </a:moveTo>
                  <a:lnTo>
                    <a:pt x="4904" y="4012"/>
                  </a:lnTo>
                  <a:cubicBezTo>
                    <a:pt x="3991" y="4351"/>
                    <a:pt x="3142" y="4755"/>
                    <a:pt x="2314" y="5222"/>
                  </a:cubicBezTo>
                  <a:lnTo>
                    <a:pt x="361" y="1847"/>
                  </a:lnTo>
                  <a:cubicBezTo>
                    <a:pt x="1380" y="1274"/>
                    <a:pt x="2463" y="764"/>
                    <a:pt x="3566" y="340"/>
                  </a:cubicBezTo>
                  <a:close/>
                  <a:moveTo>
                    <a:pt x="3715" y="0"/>
                  </a:moveTo>
                  <a:lnTo>
                    <a:pt x="3609" y="64"/>
                  </a:lnTo>
                  <a:cubicBezTo>
                    <a:pt x="2399" y="489"/>
                    <a:pt x="1232" y="1040"/>
                    <a:pt x="128" y="1677"/>
                  </a:cubicBezTo>
                  <a:lnTo>
                    <a:pt x="1" y="1741"/>
                  </a:lnTo>
                  <a:lnTo>
                    <a:pt x="2208" y="5582"/>
                  </a:lnTo>
                  <a:lnTo>
                    <a:pt x="2335" y="5519"/>
                  </a:lnTo>
                  <a:cubicBezTo>
                    <a:pt x="3227" y="5009"/>
                    <a:pt x="4139" y="4564"/>
                    <a:pt x="5116" y="4203"/>
                  </a:cubicBezTo>
                  <a:lnTo>
                    <a:pt x="5243" y="4160"/>
                  </a:lnTo>
                  <a:lnTo>
                    <a:pt x="37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91"/>
            <p:cNvSpPr/>
            <p:nvPr/>
          </p:nvSpPr>
          <p:spPr>
            <a:xfrm>
              <a:off x="4381325" y="2676025"/>
              <a:ext cx="110375" cy="122050"/>
            </a:xfrm>
            <a:custGeom>
              <a:avLst/>
              <a:gdLst/>
              <a:ahLst/>
              <a:cxnLst/>
              <a:rect l="l" t="t" r="r" b="b"/>
              <a:pathLst>
                <a:path w="4415" h="4882" extrusionOk="0">
                  <a:moveTo>
                    <a:pt x="3693" y="0"/>
                  </a:moveTo>
                  <a:cubicBezTo>
                    <a:pt x="2441" y="212"/>
                    <a:pt x="1189" y="531"/>
                    <a:pt x="0" y="976"/>
                  </a:cubicBezTo>
                  <a:lnTo>
                    <a:pt x="1422" y="4882"/>
                  </a:lnTo>
                  <a:cubicBezTo>
                    <a:pt x="2399" y="4521"/>
                    <a:pt x="3396" y="4266"/>
                    <a:pt x="4415" y="4096"/>
                  </a:cubicBezTo>
                  <a:lnTo>
                    <a:pt x="369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91"/>
            <p:cNvSpPr/>
            <p:nvPr/>
          </p:nvSpPr>
          <p:spPr>
            <a:xfrm>
              <a:off x="4377075" y="2671775"/>
              <a:ext cx="118350" cy="130550"/>
            </a:xfrm>
            <a:custGeom>
              <a:avLst/>
              <a:gdLst/>
              <a:ahLst/>
              <a:cxnLst/>
              <a:rect l="l" t="t" r="r" b="b"/>
              <a:pathLst>
                <a:path w="4734" h="5222" extrusionOk="0">
                  <a:moveTo>
                    <a:pt x="3757" y="319"/>
                  </a:moveTo>
                  <a:lnTo>
                    <a:pt x="4436" y="4160"/>
                  </a:lnTo>
                  <a:cubicBezTo>
                    <a:pt x="3481" y="4330"/>
                    <a:pt x="2569" y="4564"/>
                    <a:pt x="1656" y="4882"/>
                  </a:cubicBezTo>
                  <a:lnTo>
                    <a:pt x="340" y="1231"/>
                  </a:lnTo>
                  <a:cubicBezTo>
                    <a:pt x="1444" y="828"/>
                    <a:pt x="2590" y="531"/>
                    <a:pt x="3757" y="319"/>
                  </a:cubicBezTo>
                  <a:close/>
                  <a:moveTo>
                    <a:pt x="3969" y="0"/>
                  </a:moveTo>
                  <a:lnTo>
                    <a:pt x="3842" y="21"/>
                  </a:lnTo>
                  <a:cubicBezTo>
                    <a:pt x="2569" y="234"/>
                    <a:pt x="1338" y="573"/>
                    <a:pt x="128" y="998"/>
                  </a:cubicBezTo>
                  <a:lnTo>
                    <a:pt x="0" y="1061"/>
                  </a:lnTo>
                  <a:lnTo>
                    <a:pt x="1507" y="5222"/>
                  </a:lnTo>
                  <a:lnTo>
                    <a:pt x="1635" y="5158"/>
                  </a:lnTo>
                  <a:cubicBezTo>
                    <a:pt x="2590" y="4818"/>
                    <a:pt x="3587" y="4542"/>
                    <a:pt x="4606" y="4373"/>
                  </a:cubicBezTo>
                  <a:lnTo>
                    <a:pt x="4734" y="4351"/>
                  </a:lnTo>
                  <a:lnTo>
                    <a:pt x="39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91"/>
            <p:cNvSpPr/>
            <p:nvPr/>
          </p:nvSpPr>
          <p:spPr>
            <a:xfrm>
              <a:off x="4720900" y="2700425"/>
              <a:ext cx="122075" cy="131075"/>
            </a:xfrm>
            <a:custGeom>
              <a:avLst/>
              <a:gdLst/>
              <a:ahLst/>
              <a:cxnLst/>
              <a:rect l="l" t="t" r="r" b="b"/>
              <a:pathLst>
                <a:path w="4883" h="5243" extrusionOk="0">
                  <a:moveTo>
                    <a:pt x="1423" y="0"/>
                  </a:moveTo>
                  <a:lnTo>
                    <a:pt x="1" y="3906"/>
                  </a:lnTo>
                  <a:cubicBezTo>
                    <a:pt x="977" y="4267"/>
                    <a:pt x="1911" y="4712"/>
                    <a:pt x="2803" y="5243"/>
                  </a:cubicBezTo>
                  <a:lnTo>
                    <a:pt x="4883" y="1635"/>
                  </a:lnTo>
                  <a:cubicBezTo>
                    <a:pt x="3779" y="977"/>
                    <a:pt x="2633" y="446"/>
                    <a:pt x="14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91"/>
            <p:cNvSpPr/>
            <p:nvPr/>
          </p:nvSpPr>
          <p:spPr>
            <a:xfrm>
              <a:off x="4716675" y="2695650"/>
              <a:ext cx="131075" cy="139575"/>
            </a:xfrm>
            <a:custGeom>
              <a:avLst/>
              <a:gdLst/>
              <a:ahLst/>
              <a:cxnLst/>
              <a:rect l="l" t="t" r="r" b="b"/>
              <a:pathLst>
                <a:path w="5243" h="5583" extrusionOk="0">
                  <a:moveTo>
                    <a:pt x="1677" y="340"/>
                  </a:moveTo>
                  <a:cubicBezTo>
                    <a:pt x="2781" y="764"/>
                    <a:pt x="3842" y="1253"/>
                    <a:pt x="4882" y="1847"/>
                  </a:cubicBezTo>
                  <a:lnTo>
                    <a:pt x="2929" y="5222"/>
                  </a:lnTo>
                  <a:cubicBezTo>
                    <a:pt x="2101" y="4755"/>
                    <a:pt x="1231" y="4351"/>
                    <a:pt x="340" y="4012"/>
                  </a:cubicBezTo>
                  <a:lnTo>
                    <a:pt x="1677" y="340"/>
                  </a:lnTo>
                  <a:close/>
                  <a:moveTo>
                    <a:pt x="1507" y="0"/>
                  </a:moveTo>
                  <a:lnTo>
                    <a:pt x="0" y="4160"/>
                  </a:lnTo>
                  <a:lnTo>
                    <a:pt x="128" y="4224"/>
                  </a:lnTo>
                  <a:cubicBezTo>
                    <a:pt x="1083" y="4564"/>
                    <a:pt x="2017" y="5009"/>
                    <a:pt x="2908" y="5519"/>
                  </a:cubicBezTo>
                  <a:lnTo>
                    <a:pt x="3014" y="5582"/>
                  </a:lnTo>
                  <a:lnTo>
                    <a:pt x="5243" y="1741"/>
                  </a:lnTo>
                  <a:lnTo>
                    <a:pt x="5115" y="1677"/>
                  </a:lnTo>
                  <a:cubicBezTo>
                    <a:pt x="4012" y="1040"/>
                    <a:pt x="2844" y="489"/>
                    <a:pt x="1634" y="64"/>
                  </a:cubicBezTo>
                  <a:lnTo>
                    <a:pt x="15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91"/>
            <p:cNvSpPr/>
            <p:nvPr/>
          </p:nvSpPr>
          <p:spPr>
            <a:xfrm>
              <a:off x="4646100" y="2675475"/>
              <a:ext cx="110375" cy="122600"/>
            </a:xfrm>
            <a:custGeom>
              <a:avLst/>
              <a:gdLst/>
              <a:ahLst/>
              <a:cxnLst/>
              <a:rect l="l" t="t" r="r" b="b"/>
              <a:pathLst>
                <a:path w="4415" h="4904" extrusionOk="0">
                  <a:moveTo>
                    <a:pt x="722" y="1"/>
                  </a:moveTo>
                  <a:lnTo>
                    <a:pt x="0" y="4097"/>
                  </a:lnTo>
                  <a:cubicBezTo>
                    <a:pt x="1019" y="4267"/>
                    <a:pt x="2017" y="4543"/>
                    <a:pt x="2993" y="4904"/>
                  </a:cubicBezTo>
                  <a:lnTo>
                    <a:pt x="4415" y="977"/>
                  </a:lnTo>
                  <a:cubicBezTo>
                    <a:pt x="3205" y="553"/>
                    <a:pt x="1974" y="213"/>
                    <a:pt x="7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91"/>
            <p:cNvSpPr/>
            <p:nvPr/>
          </p:nvSpPr>
          <p:spPr>
            <a:xfrm>
              <a:off x="4642375" y="2671775"/>
              <a:ext cx="118350" cy="130550"/>
            </a:xfrm>
            <a:custGeom>
              <a:avLst/>
              <a:gdLst/>
              <a:ahLst/>
              <a:cxnLst/>
              <a:rect l="l" t="t" r="r" b="b"/>
              <a:pathLst>
                <a:path w="4734" h="5222" extrusionOk="0">
                  <a:moveTo>
                    <a:pt x="977" y="297"/>
                  </a:moveTo>
                  <a:cubicBezTo>
                    <a:pt x="2123" y="510"/>
                    <a:pt x="3269" y="807"/>
                    <a:pt x="4373" y="1210"/>
                  </a:cubicBezTo>
                  <a:lnTo>
                    <a:pt x="3057" y="4861"/>
                  </a:lnTo>
                  <a:cubicBezTo>
                    <a:pt x="2166" y="4542"/>
                    <a:pt x="1232" y="4309"/>
                    <a:pt x="298" y="4139"/>
                  </a:cubicBezTo>
                  <a:lnTo>
                    <a:pt x="977" y="297"/>
                  </a:lnTo>
                  <a:close/>
                  <a:moveTo>
                    <a:pt x="765" y="0"/>
                  </a:moveTo>
                  <a:lnTo>
                    <a:pt x="1" y="4351"/>
                  </a:lnTo>
                  <a:lnTo>
                    <a:pt x="128" y="4373"/>
                  </a:lnTo>
                  <a:cubicBezTo>
                    <a:pt x="1126" y="4542"/>
                    <a:pt x="2123" y="4818"/>
                    <a:pt x="3100" y="5158"/>
                  </a:cubicBezTo>
                  <a:lnTo>
                    <a:pt x="3227" y="5222"/>
                  </a:lnTo>
                  <a:lnTo>
                    <a:pt x="4734" y="1061"/>
                  </a:lnTo>
                  <a:lnTo>
                    <a:pt x="4606" y="998"/>
                  </a:lnTo>
                  <a:cubicBezTo>
                    <a:pt x="3397" y="573"/>
                    <a:pt x="2166" y="234"/>
                    <a:pt x="892" y="21"/>
                  </a:cubicBezTo>
                  <a:lnTo>
                    <a:pt x="7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91"/>
            <p:cNvSpPr/>
            <p:nvPr/>
          </p:nvSpPr>
          <p:spPr>
            <a:xfrm>
              <a:off x="4029000" y="3293125"/>
              <a:ext cx="122050" cy="110375"/>
            </a:xfrm>
            <a:custGeom>
              <a:avLst/>
              <a:gdLst/>
              <a:ahLst/>
              <a:cxnLst/>
              <a:rect l="l" t="t" r="r" b="b"/>
              <a:pathLst>
                <a:path w="4882" h="4415" extrusionOk="0">
                  <a:moveTo>
                    <a:pt x="4097" y="0"/>
                  </a:moveTo>
                  <a:lnTo>
                    <a:pt x="0" y="722"/>
                  </a:lnTo>
                  <a:cubicBezTo>
                    <a:pt x="212" y="1974"/>
                    <a:pt x="552" y="3205"/>
                    <a:pt x="976" y="4415"/>
                  </a:cubicBezTo>
                  <a:lnTo>
                    <a:pt x="4882" y="2993"/>
                  </a:lnTo>
                  <a:cubicBezTo>
                    <a:pt x="4542" y="2017"/>
                    <a:pt x="4266" y="1019"/>
                    <a:pt x="40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91"/>
            <p:cNvSpPr/>
            <p:nvPr/>
          </p:nvSpPr>
          <p:spPr>
            <a:xfrm>
              <a:off x="4024750" y="3289400"/>
              <a:ext cx="130550" cy="118350"/>
            </a:xfrm>
            <a:custGeom>
              <a:avLst/>
              <a:gdLst/>
              <a:ahLst/>
              <a:cxnLst/>
              <a:rect l="l" t="t" r="r" b="b"/>
              <a:pathLst>
                <a:path w="5222" h="4734" extrusionOk="0">
                  <a:moveTo>
                    <a:pt x="4139" y="298"/>
                  </a:moveTo>
                  <a:cubicBezTo>
                    <a:pt x="4309" y="1232"/>
                    <a:pt x="4564" y="2166"/>
                    <a:pt x="4882" y="3057"/>
                  </a:cubicBezTo>
                  <a:lnTo>
                    <a:pt x="1231" y="4394"/>
                  </a:lnTo>
                  <a:cubicBezTo>
                    <a:pt x="828" y="3269"/>
                    <a:pt x="531" y="2123"/>
                    <a:pt x="319" y="977"/>
                  </a:cubicBezTo>
                  <a:lnTo>
                    <a:pt x="4139" y="298"/>
                  </a:lnTo>
                  <a:close/>
                  <a:moveTo>
                    <a:pt x="4351" y="1"/>
                  </a:moveTo>
                  <a:lnTo>
                    <a:pt x="0" y="765"/>
                  </a:lnTo>
                  <a:lnTo>
                    <a:pt x="22" y="892"/>
                  </a:lnTo>
                  <a:cubicBezTo>
                    <a:pt x="255" y="2144"/>
                    <a:pt x="573" y="3397"/>
                    <a:pt x="1019" y="4606"/>
                  </a:cubicBezTo>
                  <a:lnTo>
                    <a:pt x="1062" y="4734"/>
                  </a:lnTo>
                  <a:lnTo>
                    <a:pt x="5222" y="3206"/>
                  </a:lnTo>
                  <a:lnTo>
                    <a:pt x="5179" y="3078"/>
                  </a:lnTo>
                  <a:cubicBezTo>
                    <a:pt x="4818" y="2123"/>
                    <a:pt x="4564" y="1126"/>
                    <a:pt x="4394" y="128"/>
                  </a:cubicBezTo>
                  <a:lnTo>
                    <a:pt x="43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91"/>
            <p:cNvSpPr/>
            <p:nvPr/>
          </p:nvSpPr>
          <p:spPr>
            <a:xfrm>
              <a:off x="4148900" y="2795400"/>
              <a:ext cx="134275" cy="134800"/>
            </a:xfrm>
            <a:custGeom>
              <a:avLst/>
              <a:gdLst/>
              <a:ahLst/>
              <a:cxnLst/>
              <a:rect l="l" t="t" r="r" b="b"/>
              <a:pathLst>
                <a:path w="5371" h="5392" extrusionOk="0">
                  <a:moveTo>
                    <a:pt x="2696" y="1"/>
                  </a:moveTo>
                  <a:cubicBezTo>
                    <a:pt x="1720" y="828"/>
                    <a:pt x="807" y="1720"/>
                    <a:pt x="1" y="2696"/>
                  </a:cubicBezTo>
                  <a:lnTo>
                    <a:pt x="3185" y="5392"/>
                  </a:lnTo>
                  <a:cubicBezTo>
                    <a:pt x="3843" y="4606"/>
                    <a:pt x="4585" y="3863"/>
                    <a:pt x="5371" y="3205"/>
                  </a:cubicBezTo>
                  <a:lnTo>
                    <a:pt x="269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91"/>
            <p:cNvSpPr/>
            <p:nvPr/>
          </p:nvSpPr>
          <p:spPr>
            <a:xfrm>
              <a:off x="4144125" y="2790625"/>
              <a:ext cx="143825" cy="144350"/>
            </a:xfrm>
            <a:custGeom>
              <a:avLst/>
              <a:gdLst/>
              <a:ahLst/>
              <a:cxnLst/>
              <a:rect l="l" t="t" r="r" b="b"/>
              <a:pathLst>
                <a:path w="5753" h="5774" extrusionOk="0">
                  <a:moveTo>
                    <a:pt x="2866" y="383"/>
                  </a:moveTo>
                  <a:lnTo>
                    <a:pt x="5371" y="3375"/>
                  </a:lnTo>
                  <a:cubicBezTo>
                    <a:pt x="4649" y="3991"/>
                    <a:pt x="3970" y="4670"/>
                    <a:pt x="3354" y="5392"/>
                  </a:cubicBezTo>
                  <a:lnTo>
                    <a:pt x="383" y="2887"/>
                  </a:lnTo>
                  <a:cubicBezTo>
                    <a:pt x="1126" y="1996"/>
                    <a:pt x="1975" y="1147"/>
                    <a:pt x="2866" y="383"/>
                  </a:cubicBezTo>
                  <a:close/>
                  <a:moveTo>
                    <a:pt x="2909" y="1"/>
                  </a:moveTo>
                  <a:lnTo>
                    <a:pt x="2803" y="107"/>
                  </a:lnTo>
                  <a:cubicBezTo>
                    <a:pt x="1826" y="913"/>
                    <a:pt x="914" y="1826"/>
                    <a:pt x="86" y="2823"/>
                  </a:cubicBezTo>
                  <a:lnTo>
                    <a:pt x="1" y="2908"/>
                  </a:lnTo>
                  <a:lnTo>
                    <a:pt x="3397" y="5774"/>
                  </a:lnTo>
                  <a:lnTo>
                    <a:pt x="3482" y="5668"/>
                  </a:lnTo>
                  <a:cubicBezTo>
                    <a:pt x="4140" y="4882"/>
                    <a:pt x="4861" y="4139"/>
                    <a:pt x="5647" y="3481"/>
                  </a:cubicBezTo>
                  <a:lnTo>
                    <a:pt x="5753" y="3396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91"/>
            <p:cNvSpPr/>
            <p:nvPr/>
          </p:nvSpPr>
          <p:spPr>
            <a:xfrm>
              <a:off x="5006375" y="3120675"/>
              <a:ext cx="110925" cy="95000"/>
            </a:xfrm>
            <a:custGeom>
              <a:avLst/>
              <a:gdLst/>
              <a:ahLst/>
              <a:cxnLst/>
              <a:rect l="l" t="t" r="r" b="b"/>
              <a:pathLst>
                <a:path w="4437" h="3800" extrusionOk="0">
                  <a:moveTo>
                    <a:pt x="4097" y="0"/>
                  </a:moveTo>
                  <a:lnTo>
                    <a:pt x="1" y="722"/>
                  </a:lnTo>
                  <a:cubicBezTo>
                    <a:pt x="192" y="1741"/>
                    <a:pt x="277" y="2759"/>
                    <a:pt x="277" y="3799"/>
                  </a:cubicBezTo>
                  <a:lnTo>
                    <a:pt x="4437" y="3799"/>
                  </a:lnTo>
                  <a:cubicBezTo>
                    <a:pt x="4437" y="2526"/>
                    <a:pt x="4331" y="1252"/>
                    <a:pt x="40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91"/>
            <p:cNvSpPr/>
            <p:nvPr/>
          </p:nvSpPr>
          <p:spPr>
            <a:xfrm>
              <a:off x="5002675" y="3116950"/>
              <a:ext cx="117825" cy="101900"/>
            </a:xfrm>
            <a:custGeom>
              <a:avLst/>
              <a:gdLst/>
              <a:ahLst/>
              <a:cxnLst/>
              <a:rect l="l" t="t" r="r" b="b"/>
              <a:pathLst>
                <a:path w="4713" h="4076" extrusionOk="0">
                  <a:moveTo>
                    <a:pt x="4139" y="298"/>
                  </a:moveTo>
                  <a:cubicBezTo>
                    <a:pt x="4330" y="1465"/>
                    <a:pt x="4436" y="2633"/>
                    <a:pt x="4457" y="3821"/>
                  </a:cubicBezTo>
                  <a:lnTo>
                    <a:pt x="552" y="3821"/>
                  </a:lnTo>
                  <a:cubicBezTo>
                    <a:pt x="552" y="2866"/>
                    <a:pt x="467" y="1911"/>
                    <a:pt x="319" y="977"/>
                  </a:cubicBezTo>
                  <a:lnTo>
                    <a:pt x="4139" y="298"/>
                  </a:lnTo>
                  <a:close/>
                  <a:moveTo>
                    <a:pt x="4372" y="1"/>
                  </a:moveTo>
                  <a:lnTo>
                    <a:pt x="0" y="765"/>
                  </a:lnTo>
                  <a:lnTo>
                    <a:pt x="21" y="892"/>
                  </a:lnTo>
                  <a:cubicBezTo>
                    <a:pt x="212" y="1911"/>
                    <a:pt x="297" y="2930"/>
                    <a:pt x="297" y="3948"/>
                  </a:cubicBezTo>
                  <a:lnTo>
                    <a:pt x="297" y="4076"/>
                  </a:lnTo>
                  <a:lnTo>
                    <a:pt x="4712" y="4076"/>
                  </a:lnTo>
                  <a:lnTo>
                    <a:pt x="4712" y="3948"/>
                  </a:lnTo>
                  <a:cubicBezTo>
                    <a:pt x="4712" y="2675"/>
                    <a:pt x="4606" y="1380"/>
                    <a:pt x="4394" y="128"/>
                  </a:cubicBezTo>
                  <a:lnTo>
                    <a:pt x="43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91"/>
            <p:cNvSpPr/>
            <p:nvPr/>
          </p:nvSpPr>
          <p:spPr>
            <a:xfrm>
              <a:off x="4854625" y="2795400"/>
              <a:ext cx="134275" cy="134800"/>
            </a:xfrm>
            <a:custGeom>
              <a:avLst/>
              <a:gdLst/>
              <a:ahLst/>
              <a:cxnLst/>
              <a:rect l="l" t="t" r="r" b="b"/>
              <a:pathLst>
                <a:path w="5371" h="5392" extrusionOk="0">
                  <a:moveTo>
                    <a:pt x="2675" y="1"/>
                  </a:moveTo>
                  <a:lnTo>
                    <a:pt x="1" y="3205"/>
                  </a:lnTo>
                  <a:cubicBezTo>
                    <a:pt x="786" y="3863"/>
                    <a:pt x="1507" y="4606"/>
                    <a:pt x="2187" y="5392"/>
                  </a:cubicBezTo>
                  <a:lnTo>
                    <a:pt x="5370" y="2717"/>
                  </a:lnTo>
                  <a:cubicBezTo>
                    <a:pt x="4543" y="1741"/>
                    <a:pt x="3651" y="828"/>
                    <a:pt x="26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91"/>
            <p:cNvSpPr/>
            <p:nvPr/>
          </p:nvSpPr>
          <p:spPr>
            <a:xfrm>
              <a:off x="4849850" y="2790625"/>
              <a:ext cx="143825" cy="144350"/>
            </a:xfrm>
            <a:custGeom>
              <a:avLst/>
              <a:gdLst/>
              <a:ahLst/>
              <a:cxnLst/>
              <a:rect l="l" t="t" r="r" b="b"/>
              <a:pathLst>
                <a:path w="5753" h="5774" extrusionOk="0">
                  <a:moveTo>
                    <a:pt x="2866" y="383"/>
                  </a:moveTo>
                  <a:cubicBezTo>
                    <a:pt x="3779" y="1147"/>
                    <a:pt x="4606" y="1996"/>
                    <a:pt x="5370" y="2887"/>
                  </a:cubicBezTo>
                  <a:lnTo>
                    <a:pt x="2399" y="5392"/>
                  </a:lnTo>
                  <a:cubicBezTo>
                    <a:pt x="1762" y="4670"/>
                    <a:pt x="1104" y="3991"/>
                    <a:pt x="361" y="3375"/>
                  </a:cubicBezTo>
                  <a:lnTo>
                    <a:pt x="2866" y="383"/>
                  </a:lnTo>
                  <a:close/>
                  <a:moveTo>
                    <a:pt x="2845" y="1"/>
                  </a:moveTo>
                  <a:lnTo>
                    <a:pt x="1" y="3396"/>
                  </a:lnTo>
                  <a:lnTo>
                    <a:pt x="107" y="3481"/>
                  </a:lnTo>
                  <a:cubicBezTo>
                    <a:pt x="892" y="4139"/>
                    <a:pt x="1614" y="4882"/>
                    <a:pt x="2272" y="5668"/>
                  </a:cubicBezTo>
                  <a:lnTo>
                    <a:pt x="2356" y="5774"/>
                  </a:lnTo>
                  <a:lnTo>
                    <a:pt x="5752" y="2908"/>
                  </a:lnTo>
                  <a:lnTo>
                    <a:pt x="5667" y="2823"/>
                  </a:lnTo>
                  <a:cubicBezTo>
                    <a:pt x="4840" y="1826"/>
                    <a:pt x="3927" y="913"/>
                    <a:pt x="2951" y="107"/>
                  </a:cubicBezTo>
                  <a:lnTo>
                    <a:pt x="28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91"/>
            <p:cNvSpPr/>
            <p:nvPr/>
          </p:nvSpPr>
          <p:spPr>
            <a:xfrm>
              <a:off x="4473650" y="2667125"/>
              <a:ext cx="190500" cy="110800"/>
            </a:xfrm>
            <a:custGeom>
              <a:avLst/>
              <a:gdLst/>
              <a:ahLst/>
              <a:cxnLst/>
              <a:rect l="l" t="t" r="r" b="b"/>
              <a:pathLst>
                <a:path w="7620" h="4432" extrusionOk="0">
                  <a:moveTo>
                    <a:pt x="3810" y="1"/>
                  </a:moveTo>
                  <a:cubicBezTo>
                    <a:pt x="2537" y="1"/>
                    <a:pt x="1263" y="112"/>
                    <a:pt x="0" y="335"/>
                  </a:cubicBezTo>
                  <a:lnTo>
                    <a:pt x="722" y="4431"/>
                  </a:lnTo>
                  <a:cubicBezTo>
                    <a:pt x="1741" y="4251"/>
                    <a:pt x="2775" y="4161"/>
                    <a:pt x="3810" y="4161"/>
                  </a:cubicBezTo>
                  <a:cubicBezTo>
                    <a:pt x="4845" y="4161"/>
                    <a:pt x="5880" y="4251"/>
                    <a:pt x="6898" y="4431"/>
                  </a:cubicBezTo>
                  <a:lnTo>
                    <a:pt x="7620" y="335"/>
                  </a:lnTo>
                  <a:cubicBezTo>
                    <a:pt x="6357" y="112"/>
                    <a:pt x="5084" y="1"/>
                    <a:pt x="38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91"/>
            <p:cNvSpPr/>
            <p:nvPr/>
          </p:nvSpPr>
          <p:spPr>
            <a:xfrm>
              <a:off x="4469925" y="2664475"/>
              <a:ext cx="197950" cy="117675"/>
            </a:xfrm>
            <a:custGeom>
              <a:avLst/>
              <a:gdLst/>
              <a:ahLst/>
              <a:cxnLst/>
              <a:rect l="l" t="t" r="r" b="b"/>
              <a:pathLst>
                <a:path w="7918" h="4707" extrusionOk="0">
                  <a:moveTo>
                    <a:pt x="3862" y="255"/>
                  </a:moveTo>
                  <a:cubicBezTo>
                    <a:pt x="5120" y="255"/>
                    <a:pt x="6379" y="361"/>
                    <a:pt x="7620" y="568"/>
                  </a:cubicBezTo>
                  <a:lnTo>
                    <a:pt x="6941" y="4410"/>
                  </a:lnTo>
                  <a:cubicBezTo>
                    <a:pt x="5954" y="4240"/>
                    <a:pt x="4957" y="4155"/>
                    <a:pt x="3959" y="4155"/>
                  </a:cubicBezTo>
                  <a:cubicBezTo>
                    <a:pt x="2962" y="4155"/>
                    <a:pt x="1964" y="4240"/>
                    <a:pt x="977" y="4410"/>
                  </a:cubicBezTo>
                  <a:lnTo>
                    <a:pt x="298" y="568"/>
                  </a:lnTo>
                  <a:lnTo>
                    <a:pt x="298" y="547"/>
                  </a:lnTo>
                  <a:cubicBezTo>
                    <a:pt x="1476" y="351"/>
                    <a:pt x="2669" y="255"/>
                    <a:pt x="3862" y="255"/>
                  </a:cubicBezTo>
                  <a:close/>
                  <a:moveTo>
                    <a:pt x="3951" y="0"/>
                  </a:moveTo>
                  <a:cubicBezTo>
                    <a:pt x="2670" y="0"/>
                    <a:pt x="1391" y="112"/>
                    <a:pt x="128" y="335"/>
                  </a:cubicBezTo>
                  <a:lnTo>
                    <a:pt x="1" y="356"/>
                  </a:lnTo>
                  <a:lnTo>
                    <a:pt x="765" y="4707"/>
                  </a:lnTo>
                  <a:lnTo>
                    <a:pt x="892" y="4686"/>
                  </a:lnTo>
                  <a:cubicBezTo>
                    <a:pt x="1911" y="4505"/>
                    <a:pt x="2935" y="4415"/>
                    <a:pt x="3959" y="4415"/>
                  </a:cubicBezTo>
                  <a:cubicBezTo>
                    <a:pt x="4983" y="4415"/>
                    <a:pt x="6007" y="4505"/>
                    <a:pt x="7026" y="4686"/>
                  </a:cubicBezTo>
                  <a:lnTo>
                    <a:pt x="7153" y="4707"/>
                  </a:lnTo>
                  <a:lnTo>
                    <a:pt x="7918" y="356"/>
                  </a:lnTo>
                  <a:lnTo>
                    <a:pt x="7790" y="335"/>
                  </a:lnTo>
                  <a:cubicBezTo>
                    <a:pt x="6517" y="112"/>
                    <a:pt x="5233" y="0"/>
                    <a:pt x="39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91"/>
            <p:cNvSpPr/>
            <p:nvPr/>
          </p:nvSpPr>
          <p:spPr>
            <a:xfrm>
              <a:off x="4294825" y="3600875"/>
              <a:ext cx="122075" cy="130550"/>
            </a:xfrm>
            <a:custGeom>
              <a:avLst/>
              <a:gdLst/>
              <a:ahLst/>
              <a:cxnLst/>
              <a:rect l="l" t="t" r="r" b="b"/>
              <a:pathLst>
                <a:path w="4883" h="5222" extrusionOk="0">
                  <a:moveTo>
                    <a:pt x="2081" y="0"/>
                  </a:moveTo>
                  <a:lnTo>
                    <a:pt x="1" y="3609"/>
                  </a:lnTo>
                  <a:cubicBezTo>
                    <a:pt x="1104" y="4245"/>
                    <a:pt x="2250" y="4776"/>
                    <a:pt x="3460" y="5222"/>
                  </a:cubicBezTo>
                  <a:lnTo>
                    <a:pt x="4882" y="1295"/>
                  </a:lnTo>
                  <a:cubicBezTo>
                    <a:pt x="3906" y="956"/>
                    <a:pt x="2972" y="510"/>
                    <a:pt x="20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91"/>
            <p:cNvSpPr/>
            <p:nvPr/>
          </p:nvSpPr>
          <p:spPr>
            <a:xfrm>
              <a:off x="4290050" y="3596100"/>
              <a:ext cx="131100" cy="139575"/>
            </a:xfrm>
            <a:custGeom>
              <a:avLst/>
              <a:gdLst/>
              <a:ahLst/>
              <a:cxnLst/>
              <a:rect l="l" t="t" r="r" b="b"/>
              <a:pathLst>
                <a:path w="5244" h="5583" extrusionOk="0">
                  <a:moveTo>
                    <a:pt x="2314" y="361"/>
                  </a:moveTo>
                  <a:cubicBezTo>
                    <a:pt x="3142" y="828"/>
                    <a:pt x="3991" y="1231"/>
                    <a:pt x="4882" y="1571"/>
                  </a:cubicBezTo>
                  <a:lnTo>
                    <a:pt x="3566" y="5243"/>
                  </a:lnTo>
                  <a:cubicBezTo>
                    <a:pt x="2463" y="4818"/>
                    <a:pt x="1380" y="4330"/>
                    <a:pt x="361" y="3736"/>
                  </a:cubicBezTo>
                  <a:lnTo>
                    <a:pt x="2314" y="361"/>
                  </a:lnTo>
                  <a:close/>
                  <a:moveTo>
                    <a:pt x="2208" y="0"/>
                  </a:moveTo>
                  <a:lnTo>
                    <a:pt x="1" y="3842"/>
                  </a:lnTo>
                  <a:lnTo>
                    <a:pt x="107" y="3906"/>
                  </a:lnTo>
                  <a:cubicBezTo>
                    <a:pt x="1232" y="4542"/>
                    <a:pt x="2399" y="5094"/>
                    <a:pt x="3588" y="5540"/>
                  </a:cubicBezTo>
                  <a:lnTo>
                    <a:pt x="3715" y="5582"/>
                  </a:lnTo>
                  <a:lnTo>
                    <a:pt x="5243" y="1422"/>
                  </a:lnTo>
                  <a:lnTo>
                    <a:pt x="5116" y="1380"/>
                  </a:lnTo>
                  <a:cubicBezTo>
                    <a:pt x="4139" y="1019"/>
                    <a:pt x="3227" y="573"/>
                    <a:pt x="2335" y="64"/>
                  </a:cubicBezTo>
                  <a:lnTo>
                    <a:pt x="22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91"/>
            <p:cNvSpPr/>
            <p:nvPr/>
          </p:nvSpPr>
          <p:spPr>
            <a:xfrm>
              <a:off x="4854625" y="3501650"/>
              <a:ext cx="134275" cy="134275"/>
            </a:xfrm>
            <a:custGeom>
              <a:avLst/>
              <a:gdLst/>
              <a:ahLst/>
              <a:cxnLst/>
              <a:rect l="l" t="t" r="r" b="b"/>
              <a:pathLst>
                <a:path w="5371" h="5371" extrusionOk="0">
                  <a:moveTo>
                    <a:pt x="2187" y="0"/>
                  </a:moveTo>
                  <a:cubicBezTo>
                    <a:pt x="1507" y="786"/>
                    <a:pt x="786" y="1507"/>
                    <a:pt x="1" y="2187"/>
                  </a:cubicBezTo>
                  <a:lnTo>
                    <a:pt x="2675" y="5370"/>
                  </a:lnTo>
                  <a:cubicBezTo>
                    <a:pt x="3651" y="4543"/>
                    <a:pt x="4543" y="3630"/>
                    <a:pt x="5370" y="2654"/>
                  </a:cubicBezTo>
                  <a:lnTo>
                    <a:pt x="218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91"/>
            <p:cNvSpPr/>
            <p:nvPr/>
          </p:nvSpPr>
          <p:spPr>
            <a:xfrm>
              <a:off x="4849850" y="3496875"/>
              <a:ext cx="143825" cy="143825"/>
            </a:xfrm>
            <a:custGeom>
              <a:avLst/>
              <a:gdLst/>
              <a:ahLst/>
              <a:cxnLst/>
              <a:rect l="l" t="t" r="r" b="b"/>
              <a:pathLst>
                <a:path w="5753" h="5753" extrusionOk="0">
                  <a:moveTo>
                    <a:pt x="2399" y="361"/>
                  </a:moveTo>
                  <a:lnTo>
                    <a:pt x="5370" y="2866"/>
                  </a:lnTo>
                  <a:cubicBezTo>
                    <a:pt x="4606" y="3778"/>
                    <a:pt x="3779" y="4606"/>
                    <a:pt x="2887" y="5370"/>
                  </a:cubicBezTo>
                  <a:lnTo>
                    <a:pt x="383" y="2378"/>
                  </a:lnTo>
                  <a:cubicBezTo>
                    <a:pt x="1104" y="1762"/>
                    <a:pt x="1762" y="1083"/>
                    <a:pt x="2399" y="361"/>
                  </a:cubicBezTo>
                  <a:close/>
                  <a:moveTo>
                    <a:pt x="2356" y="0"/>
                  </a:moveTo>
                  <a:lnTo>
                    <a:pt x="2272" y="107"/>
                  </a:lnTo>
                  <a:cubicBezTo>
                    <a:pt x="1614" y="871"/>
                    <a:pt x="892" y="1614"/>
                    <a:pt x="107" y="2271"/>
                  </a:cubicBezTo>
                  <a:lnTo>
                    <a:pt x="1" y="2356"/>
                  </a:lnTo>
                  <a:lnTo>
                    <a:pt x="2845" y="5752"/>
                  </a:lnTo>
                  <a:lnTo>
                    <a:pt x="2951" y="5667"/>
                  </a:lnTo>
                  <a:cubicBezTo>
                    <a:pt x="3927" y="4840"/>
                    <a:pt x="4840" y="3927"/>
                    <a:pt x="5667" y="2951"/>
                  </a:cubicBezTo>
                  <a:lnTo>
                    <a:pt x="5752" y="2845"/>
                  </a:lnTo>
                  <a:lnTo>
                    <a:pt x="23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91"/>
            <p:cNvSpPr/>
            <p:nvPr/>
          </p:nvSpPr>
          <p:spPr>
            <a:xfrm>
              <a:off x="4473650" y="3653400"/>
              <a:ext cx="190500" cy="110800"/>
            </a:xfrm>
            <a:custGeom>
              <a:avLst/>
              <a:gdLst/>
              <a:ahLst/>
              <a:cxnLst/>
              <a:rect l="l" t="t" r="r" b="b"/>
              <a:pathLst>
                <a:path w="7620" h="4432" extrusionOk="0">
                  <a:moveTo>
                    <a:pt x="722" y="1"/>
                  </a:moveTo>
                  <a:lnTo>
                    <a:pt x="0" y="4097"/>
                  </a:lnTo>
                  <a:cubicBezTo>
                    <a:pt x="1263" y="4320"/>
                    <a:pt x="2537" y="4431"/>
                    <a:pt x="3810" y="4431"/>
                  </a:cubicBezTo>
                  <a:cubicBezTo>
                    <a:pt x="5084" y="4431"/>
                    <a:pt x="6357" y="4320"/>
                    <a:pt x="7620" y="4097"/>
                  </a:cubicBezTo>
                  <a:lnTo>
                    <a:pt x="6898" y="1"/>
                  </a:lnTo>
                  <a:cubicBezTo>
                    <a:pt x="5880" y="181"/>
                    <a:pt x="4845" y="271"/>
                    <a:pt x="3810" y="271"/>
                  </a:cubicBezTo>
                  <a:cubicBezTo>
                    <a:pt x="2775" y="271"/>
                    <a:pt x="1741" y="181"/>
                    <a:pt x="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91"/>
            <p:cNvSpPr/>
            <p:nvPr/>
          </p:nvSpPr>
          <p:spPr>
            <a:xfrm>
              <a:off x="4469925" y="3649700"/>
              <a:ext cx="197950" cy="117800"/>
            </a:xfrm>
            <a:custGeom>
              <a:avLst/>
              <a:gdLst/>
              <a:ahLst/>
              <a:cxnLst/>
              <a:rect l="l" t="t" r="r" b="b"/>
              <a:pathLst>
                <a:path w="7918" h="4712" extrusionOk="0">
                  <a:moveTo>
                    <a:pt x="6941" y="318"/>
                  </a:moveTo>
                  <a:lnTo>
                    <a:pt x="7620" y="4139"/>
                  </a:lnTo>
                  <a:cubicBezTo>
                    <a:pt x="6411" y="4341"/>
                    <a:pt x="5185" y="4441"/>
                    <a:pt x="3959" y="4441"/>
                  </a:cubicBezTo>
                  <a:cubicBezTo>
                    <a:pt x="2733" y="4441"/>
                    <a:pt x="1508" y="4341"/>
                    <a:pt x="298" y="4139"/>
                  </a:cubicBezTo>
                  <a:lnTo>
                    <a:pt x="977" y="318"/>
                  </a:lnTo>
                  <a:cubicBezTo>
                    <a:pt x="1964" y="478"/>
                    <a:pt x="2962" y="557"/>
                    <a:pt x="3959" y="557"/>
                  </a:cubicBezTo>
                  <a:cubicBezTo>
                    <a:pt x="4957" y="557"/>
                    <a:pt x="5954" y="478"/>
                    <a:pt x="6941" y="318"/>
                  </a:cubicBezTo>
                  <a:close/>
                  <a:moveTo>
                    <a:pt x="765" y="0"/>
                  </a:moveTo>
                  <a:lnTo>
                    <a:pt x="1" y="4351"/>
                  </a:lnTo>
                  <a:lnTo>
                    <a:pt x="128" y="4372"/>
                  </a:lnTo>
                  <a:cubicBezTo>
                    <a:pt x="1380" y="4606"/>
                    <a:pt x="2675" y="4712"/>
                    <a:pt x="3949" y="4712"/>
                  </a:cubicBezTo>
                  <a:cubicBezTo>
                    <a:pt x="5243" y="4712"/>
                    <a:pt x="6517" y="4606"/>
                    <a:pt x="7790" y="4372"/>
                  </a:cubicBezTo>
                  <a:lnTo>
                    <a:pt x="7918" y="4351"/>
                  </a:lnTo>
                  <a:lnTo>
                    <a:pt x="7153" y="0"/>
                  </a:lnTo>
                  <a:lnTo>
                    <a:pt x="7026" y="21"/>
                  </a:lnTo>
                  <a:cubicBezTo>
                    <a:pt x="6007" y="202"/>
                    <a:pt x="4983" y="292"/>
                    <a:pt x="3959" y="292"/>
                  </a:cubicBezTo>
                  <a:cubicBezTo>
                    <a:pt x="2935" y="292"/>
                    <a:pt x="1911" y="202"/>
                    <a:pt x="892" y="21"/>
                  </a:cubicBezTo>
                  <a:lnTo>
                    <a:pt x="7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91"/>
            <p:cNvSpPr/>
            <p:nvPr/>
          </p:nvSpPr>
          <p:spPr>
            <a:xfrm>
              <a:off x="4148900" y="3501650"/>
              <a:ext cx="134275" cy="134275"/>
            </a:xfrm>
            <a:custGeom>
              <a:avLst/>
              <a:gdLst/>
              <a:ahLst/>
              <a:cxnLst/>
              <a:rect l="l" t="t" r="r" b="b"/>
              <a:pathLst>
                <a:path w="5371" h="5371" extrusionOk="0">
                  <a:moveTo>
                    <a:pt x="3185" y="0"/>
                  </a:moveTo>
                  <a:lnTo>
                    <a:pt x="1" y="2675"/>
                  </a:lnTo>
                  <a:cubicBezTo>
                    <a:pt x="829" y="3651"/>
                    <a:pt x="1720" y="4543"/>
                    <a:pt x="2696" y="5370"/>
                  </a:cubicBezTo>
                  <a:lnTo>
                    <a:pt x="5371" y="2187"/>
                  </a:lnTo>
                  <a:cubicBezTo>
                    <a:pt x="4585" y="1507"/>
                    <a:pt x="3843" y="786"/>
                    <a:pt x="31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91"/>
            <p:cNvSpPr/>
            <p:nvPr/>
          </p:nvSpPr>
          <p:spPr>
            <a:xfrm>
              <a:off x="4144125" y="3496875"/>
              <a:ext cx="143825" cy="143825"/>
            </a:xfrm>
            <a:custGeom>
              <a:avLst/>
              <a:gdLst/>
              <a:ahLst/>
              <a:cxnLst/>
              <a:rect l="l" t="t" r="r" b="b"/>
              <a:pathLst>
                <a:path w="5753" h="5753" extrusionOk="0">
                  <a:moveTo>
                    <a:pt x="3354" y="361"/>
                  </a:moveTo>
                  <a:cubicBezTo>
                    <a:pt x="3970" y="1083"/>
                    <a:pt x="4649" y="1762"/>
                    <a:pt x="5371" y="2378"/>
                  </a:cubicBezTo>
                  <a:lnTo>
                    <a:pt x="2866" y="5370"/>
                  </a:lnTo>
                  <a:cubicBezTo>
                    <a:pt x="1975" y="4606"/>
                    <a:pt x="1147" y="3778"/>
                    <a:pt x="383" y="2866"/>
                  </a:cubicBezTo>
                  <a:lnTo>
                    <a:pt x="3354" y="361"/>
                  </a:lnTo>
                  <a:close/>
                  <a:moveTo>
                    <a:pt x="3397" y="0"/>
                  </a:moveTo>
                  <a:lnTo>
                    <a:pt x="1" y="2845"/>
                  </a:lnTo>
                  <a:lnTo>
                    <a:pt x="86" y="2951"/>
                  </a:lnTo>
                  <a:cubicBezTo>
                    <a:pt x="914" y="3927"/>
                    <a:pt x="1826" y="4840"/>
                    <a:pt x="2803" y="5667"/>
                  </a:cubicBezTo>
                  <a:lnTo>
                    <a:pt x="2909" y="5752"/>
                  </a:lnTo>
                  <a:lnTo>
                    <a:pt x="5753" y="2356"/>
                  </a:lnTo>
                  <a:lnTo>
                    <a:pt x="5647" y="2271"/>
                  </a:lnTo>
                  <a:cubicBezTo>
                    <a:pt x="4861" y="1614"/>
                    <a:pt x="4140" y="871"/>
                    <a:pt x="3482" y="85"/>
                  </a:cubicBezTo>
                  <a:lnTo>
                    <a:pt x="339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91"/>
            <p:cNvSpPr/>
            <p:nvPr/>
          </p:nvSpPr>
          <p:spPr>
            <a:xfrm>
              <a:off x="4646100" y="3633775"/>
              <a:ext cx="110375" cy="122075"/>
            </a:xfrm>
            <a:custGeom>
              <a:avLst/>
              <a:gdLst/>
              <a:ahLst/>
              <a:cxnLst/>
              <a:rect l="l" t="t" r="r" b="b"/>
              <a:pathLst>
                <a:path w="4415" h="4883" extrusionOk="0">
                  <a:moveTo>
                    <a:pt x="2993" y="0"/>
                  </a:moveTo>
                  <a:cubicBezTo>
                    <a:pt x="2017" y="340"/>
                    <a:pt x="1019" y="616"/>
                    <a:pt x="0" y="786"/>
                  </a:cubicBezTo>
                  <a:lnTo>
                    <a:pt x="722" y="4882"/>
                  </a:lnTo>
                  <a:cubicBezTo>
                    <a:pt x="1974" y="4670"/>
                    <a:pt x="3205" y="4330"/>
                    <a:pt x="4415" y="3906"/>
                  </a:cubicBezTo>
                  <a:lnTo>
                    <a:pt x="29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91"/>
            <p:cNvSpPr/>
            <p:nvPr/>
          </p:nvSpPr>
          <p:spPr>
            <a:xfrm>
              <a:off x="4642375" y="3629525"/>
              <a:ext cx="118350" cy="130025"/>
            </a:xfrm>
            <a:custGeom>
              <a:avLst/>
              <a:gdLst/>
              <a:ahLst/>
              <a:cxnLst/>
              <a:rect l="l" t="t" r="r" b="b"/>
              <a:pathLst>
                <a:path w="4734" h="5201" extrusionOk="0">
                  <a:moveTo>
                    <a:pt x="3057" y="340"/>
                  </a:moveTo>
                  <a:lnTo>
                    <a:pt x="4394" y="3991"/>
                  </a:lnTo>
                  <a:cubicBezTo>
                    <a:pt x="3269" y="4394"/>
                    <a:pt x="2144" y="4691"/>
                    <a:pt x="977" y="4903"/>
                  </a:cubicBezTo>
                  <a:lnTo>
                    <a:pt x="298" y="1062"/>
                  </a:lnTo>
                  <a:cubicBezTo>
                    <a:pt x="1232" y="892"/>
                    <a:pt x="2166" y="659"/>
                    <a:pt x="3057" y="340"/>
                  </a:cubicBezTo>
                  <a:close/>
                  <a:moveTo>
                    <a:pt x="3227" y="1"/>
                  </a:moveTo>
                  <a:lnTo>
                    <a:pt x="3100" y="43"/>
                  </a:lnTo>
                  <a:cubicBezTo>
                    <a:pt x="2123" y="404"/>
                    <a:pt x="1126" y="659"/>
                    <a:pt x="128" y="850"/>
                  </a:cubicBezTo>
                  <a:lnTo>
                    <a:pt x="1" y="871"/>
                  </a:lnTo>
                  <a:lnTo>
                    <a:pt x="765" y="5201"/>
                  </a:lnTo>
                  <a:lnTo>
                    <a:pt x="892" y="5201"/>
                  </a:lnTo>
                  <a:cubicBezTo>
                    <a:pt x="2166" y="4967"/>
                    <a:pt x="3397" y="4649"/>
                    <a:pt x="4606" y="4203"/>
                  </a:cubicBezTo>
                  <a:lnTo>
                    <a:pt x="4734" y="4161"/>
                  </a:lnTo>
                  <a:lnTo>
                    <a:pt x="32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91"/>
            <p:cNvSpPr/>
            <p:nvPr/>
          </p:nvSpPr>
          <p:spPr>
            <a:xfrm>
              <a:off x="4381325" y="3633775"/>
              <a:ext cx="110375" cy="122600"/>
            </a:xfrm>
            <a:custGeom>
              <a:avLst/>
              <a:gdLst/>
              <a:ahLst/>
              <a:cxnLst/>
              <a:rect l="l" t="t" r="r" b="b"/>
              <a:pathLst>
                <a:path w="4415" h="4904" extrusionOk="0">
                  <a:moveTo>
                    <a:pt x="1422" y="0"/>
                  </a:moveTo>
                  <a:lnTo>
                    <a:pt x="0" y="3906"/>
                  </a:lnTo>
                  <a:cubicBezTo>
                    <a:pt x="1189" y="4351"/>
                    <a:pt x="2441" y="4670"/>
                    <a:pt x="3693" y="4903"/>
                  </a:cubicBezTo>
                  <a:lnTo>
                    <a:pt x="4415" y="786"/>
                  </a:lnTo>
                  <a:cubicBezTo>
                    <a:pt x="3396" y="616"/>
                    <a:pt x="2399" y="340"/>
                    <a:pt x="14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91"/>
            <p:cNvSpPr/>
            <p:nvPr/>
          </p:nvSpPr>
          <p:spPr>
            <a:xfrm>
              <a:off x="4377075" y="3629525"/>
              <a:ext cx="118350" cy="130025"/>
            </a:xfrm>
            <a:custGeom>
              <a:avLst/>
              <a:gdLst/>
              <a:ahLst/>
              <a:cxnLst/>
              <a:rect l="l" t="t" r="r" b="b"/>
              <a:pathLst>
                <a:path w="4734" h="5201" extrusionOk="0">
                  <a:moveTo>
                    <a:pt x="1677" y="340"/>
                  </a:moveTo>
                  <a:cubicBezTo>
                    <a:pt x="2569" y="659"/>
                    <a:pt x="3481" y="892"/>
                    <a:pt x="4436" y="1062"/>
                  </a:cubicBezTo>
                  <a:lnTo>
                    <a:pt x="3757" y="4903"/>
                  </a:lnTo>
                  <a:cubicBezTo>
                    <a:pt x="2590" y="4691"/>
                    <a:pt x="1444" y="4394"/>
                    <a:pt x="340" y="3991"/>
                  </a:cubicBezTo>
                  <a:lnTo>
                    <a:pt x="1677" y="340"/>
                  </a:lnTo>
                  <a:close/>
                  <a:moveTo>
                    <a:pt x="1507" y="1"/>
                  </a:moveTo>
                  <a:lnTo>
                    <a:pt x="0" y="4161"/>
                  </a:lnTo>
                  <a:lnTo>
                    <a:pt x="128" y="4203"/>
                  </a:lnTo>
                  <a:cubicBezTo>
                    <a:pt x="1338" y="4628"/>
                    <a:pt x="2569" y="4967"/>
                    <a:pt x="3842" y="5179"/>
                  </a:cubicBezTo>
                  <a:lnTo>
                    <a:pt x="3969" y="5201"/>
                  </a:lnTo>
                  <a:lnTo>
                    <a:pt x="4734" y="850"/>
                  </a:lnTo>
                  <a:lnTo>
                    <a:pt x="4606" y="828"/>
                  </a:lnTo>
                  <a:cubicBezTo>
                    <a:pt x="3587" y="659"/>
                    <a:pt x="2611" y="383"/>
                    <a:pt x="1635" y="43"/>
                  </a:cubicBezTo>
                  <a:lnTo>
                    <a:pt x="15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91"/>
            <p:cNvSpPr/>
            <p:nvPr/>
          </p:nvSpPr>
          <p:spPr>
            <a:xfrm>
              <a:off x="4720900" y="3600875"/>
              <a:ext cx="122075" cy="130550"/>
            </a:xfrm>
            <a:custGeom>
              <a:avLst/>
              <a:gdLst/>
              <a:ahLst/>
              <a:cxnLst/>
              <a:rect l="l" t="t" r="r" b="b"/>
              <a:pathLst>
                <a:path w="4883" h="5222" extrusionOk="0">
                  <a:moveTo>
                    <a:pt x="2803" y="0"/>
                  </a:moveTo>
                  <a:cubicBezTo>
                    <a:pt x="1911" y="510"/>
                    <a:pt x="977" y="956"/>
                    <a:pt x="1" y="1295"/>
                  </a:cubicBezTo>
                  <a:lnTo>
                    <a:pt x="1423" y="5222"/>
                  </a:lnTo>
                  <a:cubicBezTo>
                    <a:pt x="2633" y="4776"/>
                    <a:pt x="3779" y="4245"/>
                    <a:pt x="4883" y="3609"/>
                  </a:cubicBezTo>
                  <a:lnTo>
                    <a:pt x="28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91"/>
            <p:cNvSpPr/>
            <p:nvPr/>
          </p:nvSpPr>
          <p:spPr>
            <a:xfrm>
              <a:off x="4716675" y="3596100"/>
              <a:ext cx="131075" cy="139575"/>
            </a:xfrm>
            <a:custGeom>
              <a:avLst/>
              <a:gdLst/>
              <a:ahLst/>
              <a:cxnLst/>
              <a:rect l="l" t="t" r="r" b="b"/>
              <a:pathLst>
                <a:path w="5243" h="5583" extrusionOk="0">
                  <a:moveTo>
                    <a:pt x="2908" y="361"/>
                  </a:moveTo>
                  <a:lnTo>
                    <a:pt x="4861" y="3736"/>
                  </a:lnTo>
                  <a:cubicBezTo>
                    <a:pt x="3842" y="4330"/>
                    <a:pt x="2781" y="4818"/>
                    <a:pt x="1677" y="5243"/>
                  </a:cubicBezTo>
                  <a:lnTo>
                    <a:pt x="340" y="1571"/>
                  </a:lnTo>
                  <a:cubicBezTo>
                    <a:pt x="1231" y="1231"/>
                    <a:pt x="2101" y="828"/>
                    <a:pt x="2908" y="361"/>
                  </a:cubicBezTo>
                  <a:close/>
                  <a:moveTo>
                    <a:pt x="3014" y="0"/>
                  </a:moveTo>
                  <a:lnTo>
                    <a:pt x="2908" y="85"/>
                  </a:lnTo>
                  <a:cubicBezTo>
                    <a:pt x="2017" y="595"/>
                    <a:pt x="1083" y="1019"/>
                    <a:pt x="128" y="1380"/>
                  </a:cubicBezTo>
                  <a:lnTo>
                    <a:pt x="0" y="1422"/>
                  </a:lnTo>
                  <a:lnTo>
                    <a:pt x="1507" y="5582"/>
                  </a:lnTo>
                  <a:lnTo>
                    <a:pt x="1634" y="5540"/>
                  </a:lnTo>
                  <a:cubicBezTo>
                    <a:pt x="2844" y="5094"/>
                    <a:pt x="4012" y="4564"/>
                    <a:pt x="5115" y="3906"/>
                  </a:cubicBezTo>
                  <a:lnTo>
                    <a:pt x="5243" y="3842"/>
                  </a:lnTo>
                  <a:lnTo>
                    <a:pt x="30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91"/>
            <p:cNvSpPr/>
            <p:nvPr/>
          </p:nvSpPr>
          <p:spPr>
            <a:xfrm>
              <a:off x="4909275" y="3367925"/>
              <a:ext cx="175125" cy="200600"/>
            </a:xfrm>
            <a:custGeom>
              <a:avLst/>
              <a:gdLst/>
              <a:ahLst/>
              <a:cxnLst/>
              <a:rect l="l" t="t" r="r" b="b"/>
              <a:pathLst>
                <a:path w="7005" h="8024" extrusionOk="0">
                  <a:moveTo>
                    <a:pt x="3099" y="1"/>
                  </a:moveTo>
                  <a:cubicBezTo>
                    <a:pt x="2378" y="1954"/>
                    <a:pt x="1338" y="3758"/>
                    <a:pt x="1" y="5328"/>
                  </a:cubicBezTo>
                  <a:lnTo>
                    <a:pt x="3184" y="8024"/>
                  </a:lnTo>
                  <a:cubicBezTo>
                    <a:pt x="4840" y="6050"/>
                    <a:pt x="6113" y="3821"/>
                    <a:pt x="7005" y="1423"/>
                  </a:cubicBezTo>
                  <a:lnTo>
                    <a:pt x="309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91"/>
            <p:cNvSpPr/>
            <p:nvPr/>
          </p:nvSpPr>
          <p:spPr>
            <a:xfrm>
              <a:off x="4904500" y="3363700"/>
              <a:ext cx="184150" cy="209075"/>
            </a:xfrm>
            <a:custGeom>
              <a:avLst/>
              <a:gdLst/>
              <a:ahLst/>
              <a:cxnLst/>
              <a:rect l="l" t="t" r="r" b="b"/>
              <a:pathLst>
                <a:path w="7366" h="8363" extrusionOk="0">
                  <a:moveTo>
                    <a:pt x="3354" y="361"/>
                  </a:moveTo>
                  <a:lnTo>
                    <a:pt x="7026" y="1677"/>
                  </a:lnTo>
                  <a:cubicBezTo>
                    <a:pt x="6177" y="3969"/>
                    <a:pt x="4925" y="6113"/>
                    <a:pt x="3354" y="8002"/>
                  </a:cubicBezTo>
                  <a:lnTo>
                    <a:pt x="383" y="5497"/>
                  </a:lnTo>
                  <a:cubicBezTo>
                    <a:pt x="1656" y="3948"/>
                    <a:pt x="2654" y="2207"/>
                    <a:pt x="3354" y="361"/>
                  </a:cubicBezTo>
                  <a:close/>
                  <a:moveTo>
                    <a:pt x="3206" y="0"/>
                  </a:moveTo>
                  <a:lnTo>
                    <a:pt x="3163" y="106"/>
                  </a:lnTo>
                  <a:cubicBezTo>
                    <a:pt x="2441" y="2059"/>
                    <a:pt x="1423" y="3842"/>
                    <a:pt x="86" y="5412"/>
                  </a:cubicBezTo>
                  <a:lnTo>
                    <a:pt x="1" y="5518"/>
                  </a:lnTo>
                  <a:lnTo>
                    <a:pt x="3397" y="8363"/>
                  </a:lnTo>
                  <a:lnTo>
                    <a:pt x="3481" y="8256"/>
                  </a:lnTo>
                  <a:cubicBezTo>
                    <a:pt x="5137" y="6283"/>
                    <a:pt x="6432" y="4054"/>
                    <a:pt x="7323" y="1634"/>
                  </a:cubicBezTo>
                  <a:lnTo>
                    <a:pt x="7366" y="1507"/>
                  </a:lnTo>
                  <a:lnTo>
                    <a:pt x="32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91"/>
            <p:cNvSpPr/>
            <p:nvPr/>
          </p:nvSpPr>
          <p:spPr>
            <a:xfrm>
              <a:off x="4986750" y="3293125"/>
              <a:ext cx="122600" cy="110375"/>
            </a:xfrm>
            <a:custGeom>
              <a:avLst/>
              <a:gdLst/>
              <a:ahLst/>
              <a:cxnLst/>
              <a:rect l="l" t="t" r="r" b="b"/>
              <a:pathLst>
                <a:path w="4904" h="4415" extrusionOk="0">
                  <a:moveTo>
                    <a:pt x="786" y="0"/>
                  </a:moveTo>
                  <a:cubicBezTo>
                    <a:pt x="616" y="998"/>
                    <a:pt x="340" y="2017"/>
                    <a:pt x="0" y="2972"/>
                  </a:cubicBezTo>
                  <a:lnTo>
                    <a:pt x="3906" y="4415"/>
                  </a:lnTo>
                  <a:cubicBezTo>
                    <a:pt x="4351" y="3205"/>
                    <a:pt x="4670" y="1974"/>
                    <a:pt x="4903" y="722"/>
                  </a:cubicBezTo>
                  <a:lnTo>
                    <a:pt x="7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91"/>
            <p:cNvSpPr/>
            <p:nvPr/>
          </p:nvSpPr>
          <p:spPr>
            <a:xfrm>
              <a:off x="4982500" y="3289400"/>
              <a:ext cx="130550" cy="118350"/>
            </a:xfrm>
            <a:custGeom>
              <a:avLst/>
              <a:gdLst/>
              <a:ahLst/>
              <a:cxnLst/>
              <a:rect l="l" t="t" r="r" b="b"/>
              <a:pathLst>
                <a:path w="5222" h="4734" extrusionOk="0">
                  <a:moveTo>
                    <a:pt x="1062" y="298"/>
                  </a:moveTo>
                  <a:lnTo>
                    <a:pt x="4904" y="977"/>
                  </a:lnTo>
                  <a:cubicBezTo>
                    <a:pt x="4691" y="2123"/>
                    <a:pt x="4394" y="3269"/>
                    <a:pt x="3991" y="4394"/>
                  </a:cubicBezTo>
                  <a:lnTo>
                    <a:pt x="340" y="3057"/>
                  </a:lnTo>
                  <a:cubicBezTo>
                    <a:pt x="659" y="2166"/>
                    <a:pt x="892" y="1232"/>
                    <a:pt x="1062" y="298"/>
                  </a:cubicBezTo>
                  <a:close/>
                  <a:moveTo>
                    <a:pt x="850" y="1"/>
                  </a:moveTo>
                  <a:lnTo>
                    <a:pt x="828" y="128"/>
                  </a:lnTo>
                  <a:cubicBezTo>
                    <a:pt x="659" y="1126"/>
                    <a:pt x="383" y="2123"/>
                    <a:pt x="43" y="3078"/>
                  </a:cubicBezTo>
                  <a:lnTo>
                    <a:pt x="1" y="3206"/>
                  </a:lnTo>
                  <a:lnTo>
                    <a:pt x="4161" y="4734"/>
                  </a:lnTo>
                  <a:lnTo>
                    <a:pt x="4203" y="4606"/>
                  </a:lnTo>
                  <a:cubicBezTo>
                    <a:pt x="4628" y="3397"/>
                    <a:pt x="4967" y="2144"/>
                    <a:pt x="5201" y="892"/>
                  </a:cubicBezTo>
                  <a:lnTo>
                    <a:pt x="5222" y="765"/>
                  </a:lnTo>
                  <a:lnTo>
                    <a:pt x="8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91"/>
            <p:cNvSpPr/>
            <p:nvPr/>
          </p:nvSpPr>
          <p:spPr>
            <a:xfrm>
              <a:off x="5006900" y="3215650"/>
              <a:ext cx="110400" cy="95525"/>
            </a:xfrm>
            <a:custGeom>
              <a:avLst/>
              <a:gdLst/>
              <a:ahLst/>
              <a:cxnLst/>
              <a:rect l="l" t="t" r="r" b="b"/>
              <a:pathLst>
                <a:path w="4416" h="3821" extrusionOk="0">
                  <a:moveTo>
                    <a:pt x="256" y="0"/>
                  </a:moveTo>
                  <a:cubicBezTo>
                    <a:pt x="256" y="1040"/>
                    <a:pt x="171" y="2080"/>
                    <a:pt x="1" y="3099"/>
                  </a:cubicBezTo>
                  <a:lnTo>
                    <a:pt x="4097" y="3821"/>
                  </a:lnTo>
                  <a:cubicBezTo>
                    <a:pt x="4310" y="2547"/>
                    <a:pt x="4416" y="1274"/>
                    <a:pt x="44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91"/>
            <p:cNvSpPr/>
            <p:nvPr/>
          </p:nvSpPr>
          <p:spPr>
            <a:xfrm>
              <a:off x="5002675" y="3212475"/>
              <a:ext cx="117825" cy="102425"/>
            </a:xfrm>
            <a:custGeom>
              <a:avLst/>
              <a:gdLst/>
              <a:ahLst/>
              <a:cxnLst/>
              <a:rect l="l" t="t" r="r" b="b"/>
              <a:pathLst>
                <a:path w="4713" h="4097" extrusionOk="0">
                  <a:moveTo>
                    <a:pt x="4457" y="255"/>
                  </a:moveTo>
                  <a:cubicBezTo>
                    <a:pt x="4436" y="1443"/>
                    <a:pt x="4330" y="2632"/>
                    <a:pt x="4139" y="3778"/>
                  </a:cubicBezTo>
                  <a:lnTo>
                    <a:pt x="319" y="3099"/>
                  </a:lnTo>
                  <a:cubicBezTo>
                    <a:pt x="467" y="2165"/>
                    <a:pt x="552" y="1210"/>
                    <a:pt x="552" y="255"/>
                  </a:cubicBezTo>
                  <a:close/>
                  <a:moveTo>
                    <a:pt x="297" y="0"/>
                  </a:moveTo>
                  <a:lnTo>
                    <a:pt x="297" y="127"/>
                  </a:lnTo>
                  <a:cubicBezTo>
                    <a:pt x="297" y="1167"/>
                    <a:pt x="212" y="2186"/>
                    <a:pt x="21" y="3205"/>
                  </a:cubicBezTo>
                  <a:lnTo>
                    <a:pt x="0" y="3332"/>
                  </a:lnTo>
                  <a:lnTo>
                    <a:pt x="4372" y="4096"/>
                  </a:lnTo>
                  <a:lnTo>
                    <a:pt x="4372" y="3969"/>
                  </a:lnTo>
                  <a:cubicBezTo>
                    <a:pt x="4606" y="2696"/>
                    <a:pt x="4712" y="1422"/>
                    <a:pt x="4712" y="127"/>
                  </a:cubicBezTo>
                  <a:lnTo>
                    <a:pt x="47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91"/>
            <p:cNvSpPr/>
            <p:nvPr/>
          </p:nvSpPr>
          <p:spPr>
            <a:xfrm>
              <a:off x="4790950" y="3556300"/>
              <a:ext cx="130550" cy="134800"/>
            </a:xfrm>
            <a:custGeom>
              <a:avLst/>
              <a:gdLst/>
              <a:ahLst/>
              <a:cxnLst/>
              <a:rect l="l" t="t" r="r" b="b"/>
              <a:pathLst>
                <a:path w="5222" h="5392" extrusionOk="0">
                  <a:moveTo>
                    <a:pt x="2548" y="1"/>
                  </a:moveTo>
                  <a:cubicBezTo>
                    <a:pt x="1741" y="659"/>
                    <a:pt x="892" y="1253"/>
                    <a:pt x="1" y="1783"/>
                  </a:cubicBezTo>
                  <a:lnTo>
                    <a:pt x="2081" y="5392"/>
                  </a:lnTo>
                  <a:cubicBezTo>
                    <a:pt x="3184" y="4734"/>
                    <a:pt x="4246" y="4012"/>
                    <a:pt x="5222" y="3184"/>
                  </a:cubicBezTo>
                  <a:lnTo>
                    <a:pt x="25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91"/>
            <p:cNvSpPr/>
            <p:nvPr/>
          </p:nvSpPr>
          <p:spPr>
            <a:xfrm>
              <a:off x="4786700" y="3551525"/>
              <a:ext cx="139575" cy="143825"/>
            </a:xfrm>
            <a:custGeom>
              <a:avLst/>
              <a:gdLst/>
              <a:ahLst/>
              <a:cxnLst/>
              <a:rect l="l" t="t" r="r" b="b"/>
              <a:pathLst>
                <a:path w="5583" h="5753" extrusionOk="0">
                  <a:moveTo>
                    <a:pt x="2696" y="383"/>
                  </a:moveTo>
                  <a:lnTo>
                    <a:pt x="5201" y="3354"/>
                  </a:lnTo>
                  <a:cubicBezTo>
                    <a:pt x="4288" y="4118"/>
                    <a:pt x="3312" y="4797"/>
                    <a:pt x="2293" y="5392"/>
                  </a:cubicBezTo>
                  <a:lnTo>
                    <a:pt x="362" y="2017"/>
                  </a:lnTo>
                  <a:cubicBezTo>
                    <a:pt x="1168" y="1529"/>
                    <a:pt x="1953" y="977"/>
                    <a:pt x="2696" y="383"/>
                  </a:cubicBezTo>
                  <a:close/>
                  <a:moveTo>
                    <a:pt x="2739" y="1"/>
                  </a:moveTo>
                  <a:lnTo>
                    <a:pt x="2633" y="85"/>
                  </a:lnTo>
                  <a:cubicBezTo>
                    <a:pt x="1847" y="743"/>
                    <a:pt x="998" y="1338"/>
                    <a:pt x="128" y="1847"/>
                  </a:cubicBezTo>
                  <a:lnTo>
                    <a:pt x="1" y="1911"/>
                  </a:lnTo>
                  <a:lnTo>
                    <a:pt x="2208" y="5752"/>
                  </a:lnTo>
                  <a:lnTo>
                    <a:pt x="2314" y="5689"/>
                  </a:lnTo>
                  <a:cubicBezTo>
                    <a:pt x="3439" y="5052"/>
                    <a:pt x="4479" y="4309"/>
                    <a:pt x="5477" y="3481"/>
                  </a:cubicBezTo>
                  <a:lnTo>
                    <a:pt x="5583" y="3396"/>
                  </a:lnTo>
                  <a:lnTo>
                    <a:pt x="27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91"/>
            <p:cNvSpPr/>
            <p:nvPr/>
          </p:nvSpPr>
          <p:spPr>
            <a:xfrm>
              <a:off x="4395650" y="3086100"/>
              <a:ext cx="302475" cy="259050"/>
            </a:xfrm>
            <a:custGeom>
              <a:avLst/>
              <a:gdLst/>
              <a:ahLst/>
              <a:cxnLst/>
              <a:rect l="l" t="t" r="r" b="b"/>
              <a:pathLst>
                <a:path w="12099" h="10362" extrusionOk="0">
                  <a:moveTo>
                    <a:pt x="6920" y="280"/>
                  </a:moveTo>
                  <a:cubicBezTo>
                    <a:pt x="9636" y="280"/>
                    <a:pt x="11844" y="2487"/>
                    <a:pt x="11844" y="5204"/>
                  </a:cubicBezTo>
                  <a:cubicBezTo>
                    <a:pt x="11844" y="8160"/>
                    <a:pt x="9428" y="10116"/>
                    <a:pt x="6906" y="10116"/>
                  </a:cubicBezTo>
                  <a:cubicBezTo>
                    <a:pt x="5697" y="10116"/>
                    <a:pt x="4464" y="9667"/>
                    <a:pt x="3460" y="8663"/>
                  </a:cubicBezTo>
                  <a:cubicBezTo>
                    <a:pt x="361" y="5586"/>
                    <a:pt x="2547" y="280"/>
                    <a:pt x="6920" y="280"/>
                  </a:cubicBezTo>
                  <a:close/>
                  <a:moveTo>
                    <a:pt x="6897" y="1"/>
                  </a:moveTo>
                  <a:cubicBezTo>
                    <a:pt x="5625" y="1"/>
                    <a:pt x="4327" y="474"/>
                    <a:pt x="3269" y="1532"/>
                  </a:cubicBezTo>
                  <a:cubicBezTo>
                    <a:pt x="0" y="4779"/>
                    <a:pt x="2314" y="10361"/>
                    <a:pt x="6920" y="10361"/>
                  </a:cubicBezTo>
                  <a:cubicBezTo>
                    <a:pt x="9785" y="10361"/>
                    <a:pt x="12098" y="8048"/>
                    <a:pt x="12098" y="5182"/>
                  </a:cubicBezTo>
                  <a:cubicBezTo>
                    <a:pt x="12098" y="2067"/>
                    <a:pt x="9554" y="1"/>
                    <a:pt x="68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91"/>
            <p:cNvSpPr/>
            <p:nvPr/>
          </p:nvSpPr>
          <p:spPr>
            <a:xfrm>
              <a:off x="4384496" y="3031519"/>
              <a:ext cx="368800" cy="368825"/>
            </a:xfrm>
            <a:custGeom>
              <a:avLst/>
              <a:gdLst/>
              <a:ahLst/>
              <a:cxnLst/>
              <a:rect l="l" t="t" r="r" b="b"/>
              <a:pathLst>
                <a:path w="10082" h="10082" extrusionOk="0">
                  <a:moveTo>
                    <a:pt x="5031" y="0"/>
                  </a:moveTo>
                  <a:cubicBezTo>
                    <a:pt x="2250" y="0"/>
                    <a:pt x="0" y="2250"/>
                    <a:pt x="0" y="5030"/>
                  </a:cubicBezTo>
                  <a:cubicBezTo>
                    <a:pt x="0" y="7832"/>
                    <a:pt x="2250" y="10082"/>
                    <a:pt x="5031" y="10082"/>
                  </a:cubicBezTo>
                  <a:cubicBezTo>
                    <a:pt x="7832" y="10082"/>
                    <a:pt x="10082" y="7832"/>
                    <a:pt x="10082" y="5030"/>
                  </a:cubicBezTo>
                  <a:cubicBezTo>
                    <a:pt x="10082" y="2250"/>
                    <a:pt x="7832" y="0"/>
                    <a:pt x="5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01" name="Google Shape;3201;p91"/>
          <p:cNvSpPr txBox="1"/>
          <p:nvPr/>
        </p:nvSpPr>
        <p:spPr>
          <a:xfrm>
            <a:off x="6831273" y="3055085"/>
            <a:ext cx="390880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rPr>
              <a:t>2</a:t>
            </a:r>
            <a:endParaRPr lang="en" sz="2200" dirty="0">
              <a:solidFill>
                <a:schemeClr val="lt1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3202" name="Google Shape;3202;p91"/>
          <p:cNvSpPr txBox="1"/>
          <p:nvPr/>
        </p:nvSpPr>
        <p:spPr>
          <a:xfrm>
            <a:off x="1802232" y="3134814"/>
            <a:ext cx="430752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rPr>
              <a:t>2</a:t>
            </a:r>
            <a:endParaRPr lang="en" sz="2200" dirty="0">
              <a:solidFill>
                <a:schemeClr val="lt1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3203" name="Google Shape;3203;p91"/>
          <p:cNvSpPr txBox="1"/>
          <p:nvPr/>
        </p:nvSpPr>
        <p:spPr>
          <a:xfrm>
            <a:off x="6864498" y="1568377"/>
            <a:ext cx="384235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" sz="2200" dirty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rPr>
              <a:t>3</a:t>
            </a:r>
            <a:endParaRPr sz="2200" dirty="0">
              <a:solidFill>
                <a:schemeClr val="lt1"/>
              </a:solidFill>
              <a:latin typeface="Libre Franklin ExtraBold"/>
              <a:ea typeface="Libre Franklin ExtraBold"/>
              <a:cs typeface="Libre Franklin ExtraBold"/>
              <a:sym typeface="Libre Franklin ExtraBold"/>
            </a:endParaRPr>
          </a:p>
        </p:txBody>
      </p:sp>
      <p:sp>
        <p:nvSpPr>
          <p:cNvPr id="3204" name="Google Shape;3204;p91"/>
          <p:cNvSpPr txBox="1"/>
          <p:nvPr/>
        </p:nvSpPr>
        <p:spPr>
          <a:xfrm>
            <a:off x="1802232" y="1641476"/>
            <a:ext cx="1361100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" sz="2200" dirty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rPr>
              <a:t>5</a:t>
            </a:r>
            <a:endParaRPr lang="en" sz="2200" dirty="0">
              <a:solidFill>
                <a:schemeClr val="lt1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2" name="Google Shape;3201;p91">
            <a:extLst>
              <a:ext uri="{FF2B5EF4-FFF2-40B4-BE49-F238E27FC236}">
                <a16:creationId xmlns:a16="http://schemas.microsoft.com/office/drawing/2014/main" id="{812BF606-5F21-BE66-B066-F64BDCFC4293}"/>
              </a:ext>
            </a:extLst>
          </p:cNvPr>
          <p:cNvSpPr txBox="1"/>
          <p:nvPr/>
        </p:nvSpPr>
        <p:spPr>
          <a:xfrm>
            <a:off x="4379139" y="4530352"/>
            <a:ext cx="749728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rPr>
              <a:t>12</a:t>
            </a:r>
            <a:endParaRPr lang="en" sz="2200" dirty="0">
              <a:solidFill>
                <a:schemeClr val="lt1"/>
              </a:solidFill>
              <a:latin typeface="Libre Franklin ExtraBold"/>
              <a:ea typeface="Libre Franklin ExtraBold"/>
              <a:cs typeface="Libre Franklin ExtraBold"/>
            </a:endParaRPr>
          </a:p>
        </p:txBody>
      </p:sp>
      <p:sp>
        <p:nvSpPr>
          <p:cNvPr id="5" name="Google Shape;2968;p91">
            <a:extLst>
              <a:ext uri="{FF2B5EF4-FFF2-40B4-BE49-F238E27FC236}">
                <a16:creationId xmlns:a16="http://schemas.microsoft.com/office/drawing/2014/main" id="{1C236773-EF2F-C3AC-398D-887E89815A5B}"/>
              </a:ext>
            </a:extLst>
          </p:cNvPr>
          <p:cNvSpPr txBox="1"/>
          <p:nvPr/>
        </p:nvSpPr>
        <p:spPr>
          <a:xfrm>
            <a:off x="3755965" y="4328667"/>
            <a:ext cx="1015542" cy="6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dirty="0" err="1">
                <a:solidFill>
                  <a:schemeClr val="lt1"/>
                </a:solidFill>
              </a:rPr>
              <a:t>Σύνολο</a:t>
            </a:r>
            <a:r>
              <a:rPr lang="en" sz="1800" dirty="0">
                <a:solidFill>
                  <a:schemeClr val="lt1"/>
                </a:solidFill>
              </a:rPr>
              <a:t>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70982-2C7B-D923-3902-214F83C74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399948"/>
            <a:ext cx="7717500" cy="572700"/>
          </a:xfrm>
        </p:spPr>
        <p:txBody>
          <a:bodyPr/>
          <a:lstStyle/>
          <a:p>
            <a:r>
              <a:rPr lang="en-US" dirty="0"/>
              <a:t>ΟΜΟΦΟΝΕΣ ΑΠΑΝΤΗΣΕΙΣ</a:t>
            </a:r>
          </a:p>
        </p:txBody>
      </p:sp>
      <p:pic>
        <p:nvPicPr>
          <p:cNvPr id="3" name="Picture 2" descr="A graph with numbers and a purple rectangle&#10;&#10;Description automatically generated">
            <a:extLst>
              <a:ext uri="{FF2B5EF4-FFF2-40B4-BE49-F238E27FC236}">
                <a16:creationId xmlns:a16="http://schemas.microsoft.com/office/drawing/2014/main" id="{E1966981-A882-6C5D-5D06-4964C08E5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83" y="1151639"/>
            <a:ext cx="4083345" cy="1876646"/>
          </a:xfrm>
          <a:prstGeom prst="rect">
            <a:avLst/>
          </a:prstGeom>
        </p:spPr>
      </p:pic>
      <p:pic>
        <p:nvPicPr>
          <p:cNvPr id="4" name="Picture 3" descr="A graph with purple squares and numbers&#10;&#10;Description automatically generated">
            <a:extLst>
              <a:ext uri="{FF2B5EF4-FFF2-40B4-BE49-F238E27FC236}">
                <a16:creationId xmlns:a16="http://schemas.microsoft.com/office/drawing/2014/main" id="{F178A87C-F7F3-E339-3BC9-432220722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999" y="1170689"/>
            <a:ext cx="4085338" cy="1858482"/>
          </a:xfrm>
          <a:prstGeom prst="rect">
            <a:avLst/>
          </a:prstGeom>
        </p:spPr>
      </p:pic>
      <p:pic>
        <p:nvPicPr>
          <p:cNvPr id="5" name="Picture 4" descr="A graph with purple squares&#10;&#10;Description automatically generated">
            <a:extLst>
              <a:ext uri="{FF2B5EF4-FFF2-40B4-BE49-F238E27FC236}">
                <a16:creationId xmlns:a16="http://schemas.microsoft.com/office/drawing/2014/main" id="{09C64D3D-97D8-48A3-DCC0-653DF0E310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12" y="3102713"/>
            <a:ext cx="4058756" cy="1808864"/>
          </a:xfrm>
          <a:prstGeom prst="rect">
            <a:avLst/>
          </a:prstGeom>
        </p:spPr>
      </p:pic>
      <p:pic>
        <p:nvPicPr>
          <p:cNvPr id="6" name="Picture 5" descr="A graph with numbers and a purple bar&#10;&#10;Description automatically generated">
            <a:extLst>
              <a:ext uri="{FF2B5EF4-FFF2-40B4-BE49-F238E27FC236}">
                <a16:creationId xmlns:a16="http://schemas.microsoft.com/office/drawing/2014/main" id="{6DAD6765-2154-0EAD-FB3D-AA1D83881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2460" y="3099723"/>
            <a:ext cx="4052998" cy="187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67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4FC56-C2EA-B696-C73C-418B21233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453110"/>
            <a:ext cx="7717500" cy="572700"/>
          </a:xfrm>
        </p:spPr>
        <p:txBody>
          <a:bodyPr/>
          <a:lstStyle/>
          <a:p>
            <a:r>
              <a:rPr lang="en-US" dirty="0"/>
              <a:t>ΔΙΧΑΣΜΕΝΕΣ ΑΠΑΝΤΗΣΕΙΣ</a:t>
            </a:r>
          </a:p>
        </p:txBody>
      </p:sp>
      <p:pic>
        <p:nvPicPr>
          <p:cNvPr id="3" name="Picture 2" descr="A graph with numbers and purple rectangles&#10;&#10;Description automatically generated">
            <a:extLst>
              <a:ext uri="{FF2B5EF4-FFF2-40B4-BE49-F238E27FC236}">
                <a16:creationId xmlns:a16="http://schemas.microsoft.com/office/drawing/2014/main" id="{4CEE099F-A293-02A5-C0D8-2BCE6CF0D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47" y="1405048"/>
            <a:ext cx="4291345" cy="2014427"/>
          </a:xfrm>
          <a:prstGeom prst="rect">
            <a:avLst/>
          </a:prstGeom>
        </p:spPr>
      </p:pic>
      <p:pic>
        <p:nvPicPr>
          <p:cNvPr id="4" name="Picture 3" descr="A graph with numbers and purple rectangles&#10;&#10;Description automatically generated">
            <a:extLst>
              <a:ext uri="{FF2B5EF4-FFF2-40B4-BE49-F238E27FC236}">
                <a16:creationId xmlns:a16="http://schemas.microsoft.com/office/drawing/2014/main" id="{00B85B77-227C-C4B7-DC8E-67186D383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407042"/>
            <a:ext cx="4382608" cy="20237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3B1AD6-A48D-FF62-0DD3-6B6B52F30417}"/>
              </a:ext>
            </a:extLst>
          </p:cNvPr>
          <p:cNvSpPr txBox="1"/>
          <p:nvPr/>
        </p:nvSpPr>
        <p:spPr>
          <a:xfrm>
            <a:off x="3262866" y="3708104"/>
            <a:ext cx="276313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Γι</a:t>
            </a:r>
            <a:r>
              <a:rPr lang="en-US" sz="3200" dirty="0">
                <a:solidFill>
                  <a:schemeClr val="bg1"/>
                </a:solidFill>
              </a:rPr>
              <a:t>α</a:t>
            </a:r>
            <a:r>
              <a:rPr lang="en-US" sz="3200" dirty="0" err="1">
                <a:solidFill>
                  <a:schemeClr val="bg1"/>
                </a:solidFill>
              </a:rPr>
              <a:t>τί</a:t>
            </a:r>
            <a:r>
              <a:rPr lang="en-US" sz="3200" dirty="0">
                <a:solidFill>
                  <a:schemeClr val="bg1"/>
                </a:solidFill>
              </a:rPr>
              <a:t> </a:t>
            </a:r>
            <a:r>
              <a:rPr lang="en-US" sz="3200" dirty="0" err="1">
                <a:solidFill>
                  <a:schemeClr val="bg1"/>
                </a:solidFill>
              </a:rPr>
              <a:t>όμως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105220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0" name="Google Shape;2360;p66"/>
          <p:cNvSpPr txBox="1">
            <a:spLocks noGrp="1"/>
          </p:cNvSpPr>
          <p:nvPr>
            <p:ph type="subTitle" idx="1"/>
          </p:nvPr>
        </p:nvSpPr>
        <p:spPr>
          <a:xfrm>
            <a:off x="5212558" y="1282898"/>
            <a:ext cx="3978300" cy="65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" sz="2400" dirty="0">
                <a:latin typeface="Arial"/>
              </a:rPr>
              <a:t>Ποια</a:t>
            </a:r>
            <a:r>
              <a:rPr lang="en" sz="2400" err="1">
                <a:latin typeface="Arial"/>
              </a:rPr>
              <a:t>νού</a:t>
            </a:r>
            <a:r>
              <a:rPr lang="en" sz="2400" dirty="0">
                <a:latin typeface="Arial"/>
              </a:rPr>
              <a:t> να </a:t>
            </a:r>
            <a:r>
              <a:rPr lang="en" sz="2400" err="1">
                <a:latin typeface="Arial"/>
              </a:rPr>
              <a:t>είν</a:t>
            </a:r>
            <a:r>
              <a:rPr lang="en" sz="2400" dirty="0">
                <a:latin typeface="Arial"/>
              </a:rPr>
              <a:t>αι </a:t>
            </a:r>
            <a:r>
              <a:rPr lang="en" sz="2400" err="1">
                <a:latin typeface="Arial"/>
              </a:rPr>
              <a:t>το</a:t>
            </a:r>
            <a:r>
              <a:rPr lang="en" sz="2400" dirty="0">
                <a:latin typeface="Arial"/>
              </a:rPr>
              <a:t> 25% </a:t>
            </a:r>
            <a:r>
              <a:rPr lang="en" sz="2400" err="1">
                <a:latin typeface="Arial"/>
              </a:rPr>
              <a:t>στο</a:t>
            </a:r>
            <a:r>
              <a:rPr lang="en" sz="2400" dirty="0">
                <a:latin typeface="Arial"/>
              </a:rPr>
              <a:t> </a:t>
            </a:r>
            <a:r>
              <a:rPr lang="en" sz="2400" err="1">
                <a:latin typeface="Arial"/>
              </a:rPr>
              <a:t>όχι</a:t>
            </a:r>
            <a:r>
              <a:rPr lang="en" sz="2400" dirty="0">
                <a:latin typeface="Arial"/>
              </a:rPr>
              <a:t> </a:t>
            </a:r>
            <a:r>
              <a:rPr lang="en" sz="2400" err="1">
                <a:latin typeface="Arial"/>
              </a:rPr>
              <a:t>άρ</a:t>
            </a:r>
            <a:r>
              <a:rPr lang="en" sz="2400" dirty="0">
                <a:latin typeface="Arial"/>
              </a:rPr>
              <a:t>α</a:t>
            </a:r>
            <a:r>
              <a:rPr lang="en" sz="2400" err="1">
                <a:latin typeface="Arial"/>
              </a:rPr>
              <a:t>γε</a:t>
            </a:r>
            <a:r>
              <a:rPr lang="en" sz="2400" dirty="0">
                <a:latin typeface="Arial"/>
              </a:rPr>
              <a:t>; </a:t>
            </a:r>
            <a:r>
              <a:rPr lang="en" sz="2400" err="1">
                <a:latin typeface="Arial"/>
              </a:rPr>
              <a:t>Γι</a:t>
            </a:r>
            <a:r>
              <a:rPr lang="en" sz="2400">
                <a:latin typeface="Arial"/>
              </a:rPr>
              <a:t>α</a:t>
            </a:r>
            <a:r>
              <a:rPr lang="en" sz="2400" err="1">
                <a:latin typeface="Arial"/>
              </a:rPr>
              <a:t>τί</a:t>
            </a:r>
            <a:r>
              <a:rPr lang="en" sz="2400">
                <a:latin typeface="Arial"/>
              </a:rPr>
              <a:t> </a:t>
            </a:r>
            <a:r>
              <a:rPr lang="en" sz="2400" err="1">
                <a:latin typeface="Arial"/>
              </a:rPr>
              <a:t>έτσι</a:t>
            </a:r>
            <a:r>
              <a:rPr lang="en" sz="2400">
                <a:latin typeface="Arial"/>
              </a:rPr>
              <a:t>;</a:t>
            </a:r>
            <a:endParaRPr lang="en-US" sz="2400">
              <a:latin typeface="Arial"/>
            </a:endParaRPr>
          </a:p>
        </p:txBody>
      </p:sp>
      <p:sp>
        <p:nvSpPr>
          <p:cNvPr id="2361" name="Google Shape;2361;p66"/>
          <p:cNvSpPr txBox="1">
            <a:spLocks noGrp="1"/>
          </p:cNvSpPr>
          <p:nvPr>
            <p:ph type="title"/>
          </p:nvPr>
        </p:nvSpPr>
        <p:spPr>
          <a:xfrm>
            <a:off x="403056" y="179770"/>
            <a:ext cx="4667455" cy="65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4400" dirty="0"/>
              <a:t>΄</a:t>
            </a:r>
            <a:r>
              <a:rPr lang="en" sz="4400" err="1"/>
              <a:t>Οντως</a:t>
            </a:r>
            <a:r>
              <a:rPr lang="en" sz="4400" dirty="0"/>
              <a:t> κα</a:t>
            </a:r>
            <a:r>
              <a:rPr lang="en" sz="4400" err="1"/>
              <a:t>λύτερο</a:t>
            </a:r>
            <a:r>
              <a:rPr lang="en" sz="4400" dirty="0"/>
              <a:t>;</a:t>
            </a:r>
          </a:p>
        </p:txBody>
      </p:sp>
      <p:grpSp>
        <p:nvGrpSpPr>
          <p:cNvPr id="2362" name="Google Shape;2362;p66"/>
          <p:cNvGrpSpPr/>
          <p:nvPr/>
        </p:nvGrpSpPr>
        <p:grpSpPr>
          <a:xfrm rot="5400000" flipH="1">
            <a:off x="3376672" y="2243082"/>
            <a:ext cx="142387" cy="408120"/>
            <a:chOff x="8846561" y="2782361"/>
            <a:chExt cx="154517" cy="442886"/>
          </a:xfrm>
        </p:grpSpPr>
        <p:sp>
          <p:nvSpPr>
            <p:cNvPr id="2363" name="Google Shape;2363;p66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66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5" name="Google Shape;2365;p66"/>
          <p:cNvSpPr/>
          <p:nvPr/>
        </p:nvSpPr>
        <p:spPr>
          <a:xfrm rot="-5400000">
            <a:off x="5410952" y="4454672"/>
            <a:ext cx="140616" cy="140645"/>
          </a:xfrm>
          <a:custGeom>
            <a:avLst/>
            <a:gdLst/>
            <a:ahLst/>
            <a:cxnLst/>
            <a:rect l="l" t="t" r="r" b="b"/>
            <a:pathLst>
              <a:path w="4763" h="4764" extrusionOk="0">
                <a:moveTo>
                  <a:pt x="0" y="1"/>
                </a:moveTo>
                <a:lnTo>
                  <a:pt x="0" y="4763"/>
                </a:lnTo>
                <a:lnTo>
                  <a:pt x="4763" y="4763"/>
                </a:lnTo>
                <a:lnTo>
                  <a:pt x="476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6" name="Google Shape;2366;p66"/>
          <p:cNvGrpSpPr/>
          <p:nvPr/>
        </p:nvGrpSpPr>
        <p:grpSpPr>
          <a:xfrm rot="-5400000">
            <a:off x="5060886" y="4388965"/>
            <a:ext cx="166980" cy="272257"/>
            <a:chOff x="8814523" y="4301099"/>
            <a:chExt cx="181204" cy="295450"/>
          </a:xfrm>
        </p:grpSpPr>
        <p:sp>
          <p:nvSpPr>
            <p:cNvPr id="2367" name="Google Shape;2367;p66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66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66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66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66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66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 descr="A red and blue pie chart&#10;&#10;Description automatically generated">
            <a:extLst>
              <a:ext uri="{FF2B5EF4-FFF2-40B4-BE49-F238E27FC236}">
                <a16:creationId xmlns:a16="http://schemas.microsoft.com/office/drawing/2014/main" id="{F4731296-4F41-414F-E4E8-FD7165A49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753" y="2046325"/>
            <a:ext cx="3390236" cy="27786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" name="Google Shape;3860;p118"/>
          <p:cNvSpPr/>
          <p:nvPr/>
        </p:nvSpPr>
        <p:spPr>
          <a:xfrm>
            <a:off x="4967474" y="1863700"/>
            <a:ext cx="2877545" cy="2877580"/>
          </a:xfrm>
          <a:custGeom>
            <a:avLst/>
            <a:gdLst/>
            <a:ahLst/>
            <a:cxnLst/>
            <a:rect l="l" t="t" r="r" b="b"/>
            <a:pathLst>
              <a:path w="83094" h="83095" extrusionOk="0">
                <a:moveTo>
                  <a:pt x="0" y="1"/>
                </a:moveTo>
                <a:lnTo>
                  <a:pt x="0" y="83094"/>
                </a:lnTo>
                <a:lnTo>
                  <a:pt x="83094" y="83094"/>
                </a:lnTo>
                <a:lnTo>
                  <a:pt x="8309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1" name="Google Shape;3861;p118"/>
          <p:cNvSpPr/>
          <p:nvPr/>
        </p:nvSpPr>
        <p:spPr>
          <a:xfrm>
            <a:off x="135" y="4289459"/>
            <a:ext cx="9143740" cy="88627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3" name="Google Shape;3863;p118"/>
          <p:cNvSpPr txBox="1">
            <a:spLocks noGrp="1"/>
          </p:cNvSpPr>
          <p:nvPr>
            <p:ph type="subTitle" idx="1"/>
          </p:nvPr>
        </p:nvSpPr>
        <p:spPr>
          <a:xfrm>
            <a:off x="39582" y="3759503"/>
            <a:ext cx="4396653" cy="6823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/>
              <a:t>Source Code: </a:t>
            </a:r>
            <a:r>
              <a:rPr lang="en" dirty="0">
                <a:hlinkClick r:id="rId3"/>
              </a:rPr>
              <a:t>My GitHub repository</a:t>
            </a:r>
            <a:endParaRPr lang="en"/>
          </a:p>
        </p:txBody>
      </p:sp>
      <p:grpSp>
        <p:nvGrpSpPr>
          <p:cNvPr id="3865" name="Google Shape;3865;p118"/>
          <p:cNvGrpSpPr/>
          <p:nvPr/>
        </p:nvGrpSpPr>
        <p:grpSpPr>
          <a:xfrm>
            <a:off x="5448698" y="795418"/>
            <a:ext cx="1915078" cy="3806369"/>
            <a:chOff x="3238589" y="3583958"/>
            <a:chExt cx="336250" cy="668300"/>
          </a:xfrm>
        </p:grpSpPr>
        <p:sp>
          <p:nvSpPr>
            <p:cNvPr id="3866" name="Google Shape;3866;p118"/>
            <p:cNvSpPr/>
            <p:nvPr/>
          </p:nvSpPr>
          <p:spPr>
            <a:xfrm>
              <a:off x="3238589" y="3583958"/>
              <a:ext cx="336250" cy="668300"/>
            </a:xfrm>
            <a:custGeom>
              <a:avLst/>
              <a:gdLst/>
              <a:ahLst/>
              <a:cxnLst/>
              <a:rect l="l" t="t" r="r" b="b"/>
              <a:pathLst>
                <a:path w="13450" h="26732" extrusionOk="0">
                  <a:moveTo>
                    <a:pt x="12354" y="461"/>
                  </a:moveTo>
                  <a:cubicBezTo>
                    <a:pt x="12730" y="461"/>
                    <a:pt x="13031" y="762"/>
                    <a:pt x="13031" y="1139"/>
                  </a:cubicBezTo>
                  <a:lnTo>
                    <a:pt x="13031" y="24221"/>
                  </a:lnTo>
                  <a:cubicBezTo>
                    <a:pt x="13031" y="24598"/>
                    <a:pt x="12730" y="24899"/>
                    <a:pt x="12354" y="24899"/>
                  </a:cubicBezTo>
                  <a:lnTo>
                    <a:pt x="1097" y="24899"/>
                  </a:lnTo>
                  <a:cubicBezTo>
                    <a:pt x="720" y="24899"/>
                    <a:pt x="419" y="24598"/>
                    <a:pt x="419" y="24221"/>
                  </a:cubicBezTo>
                  <a:lnTo>
                    <a:pt x="419" y="1139"/>
                  </a:lnTo>
                  <a:cubicBezTo>
                    <a:pt x="419" y="762"/>
                    <a:pt x="720" y="461"/>
                    <a:pt x="1097" y="461"/>
                  </a:cubicBezTo>
                  <a:close/>
                  <a:moveTo>
                    <a:pt x="1022" y="0"/>
                  </a:moveTo>
                  <a:cubicBezTo>
                    <a:pt x="461" y="0"/>
                    <a:pt x="1" y="452"/>
                    <a:pt x="1" y="1021"/>
                  </a:cubicBezTo>
                  <a:lnTo>
                    <a:pt x="1" y="25711"/>
                  </a:lnTo>
                  <a:cubicBezTo>
                    <a:pt x="1" y="26280"/>
                    <a:pt x="461" y="26732"/>
                    <a:pt x="1022" y="26732"/>
                  </a:cubicBezTo>
                  <a:lnTo>
                    <a:pt x="12429" y="26732"/>
                  </a:lnTo>
                  <a:cubicBezTo>
                    <a:pt x="12998" y="26732"/>
                    <a:pt x="13450" y="26271"/>
                    <a:pt x="13450" y="25711"/>
                  </a:cubicBezTo>
                  <a:lnTo>
                    <a:pt x="13450" y="1021"/>
                  </a:lnTo>
                  <a:cubicBezTo>
                    <a:pt x="13450" y="452"/>
                    <a:pt x="12998" y="0"/>
                    <a:pt x="12429" y="0"/>
                  </a:cubicBezTo>
                  <a:close/>
                </a:path>
              </a:pathLst>
            </a:custGeom>
            <a:solidFill>
              <a:schemeClr val="lt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118"/>
            <p:cNvSpPr/>
            <p:nvPr/>
          </p:nvSpPr>
          <p:spPr>
            <a:xfrm>
              <a:off x="3490375" y="4105350"/>
              <a:ext cx="18250" cy="18225"/>
            </a:xfrm>
            <a:custGeom>
              <a:avLst/>
              <a:gdLst/>
              <a:ahLst/>
              <a:cxnLst/>
              <a:rect l="l" t="t" r="r" b="b"/>
              <a:pathLst>
                <a:path w="730" h="729" extrusionOk="0">
                  <a:moveTo>
                    <a:pt x="511" y="84"/>
                  </a:moveTo>
                  <a:cubicBezTo>
                    <a:pt x="587" y="84"/>
                    <a:pt x="645" y="143"/>
                    <a:pt x="645" y="218"/>
                  </a:cubicBezTo>
                  <a:lnTo>
                    <a:pt x="645" y="511"/>
                  </a:lnTo>
                  <a:cubicBezTo>
                    <a:pt x="645" y="586"/>
                    <a:pt x="587" y="653"/>
                    <a:pt x="511" y="653"/>
                  </a:cubicBezTo>
                  <a:lnTo>
                    <a:pt x="219" y="653"/>
                  </a:lnTo>
                  <a:cubicBezTo>
                    <a:pt x="143" y="653"/>
                    <a:pt x="76" y="586"/>
                    <a:pt x="76" y="511"/>
                  </a:cubicBezTo>
                  <a:lnTo>
                    <a:pt x="76" y="218"/>
                  </a:lnTo>
                  <a:cubicBezTo>
                    <a:pt x="76" y="143"/>
                    <a:pt x="143" y="84"/>
                    <a:pt x="219" y="84"/>
                  </a:cubicBezTo>
                  <a:close/>
                  <a:moveTo>
                    <a:pt x="219" y="0"/>
                  </a:moveTo>
                  <a:cubicBezTo>
                    <a:pt x="101" y="0"/>
                    <a:pt x="1" y="101"/>
                    <a:pt x="1" y="218"/>
                  </a:cubicBezTo>
                  <a:lnTo>
                    <a:pt x="1" y="511"/>
                  </a:lnTo>
                  <a:cubicBezTo>
                    <a:pt x="1" y="628"/>
                    <a:pt x="101" y="729"/>
                    <a:pt x="219" y="729"/>
                  </a:cubicBezTo>
                  <a:lnTo>
                    <a:pt x="511" y="729"/>
                  </a:lnTo>
                  <a:cubicBezTo>
                    <a:pt x="629" y="729"/>
                    <a:pt x="729" y="628"/>
                    <a:pt x="729" y="511"/>
                  </a:cubicBezTo>
                  <a:lnTo>
                    <a:pt x="729" y="218"/>
                  </a:lnTo>
                  <a:cubicBezTo>
                    <a:pt x="729" y="101"/>
                    <a:pt x="629" y="0"/>
                    <a:pt x="5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Google Shape;3922;p120">
            <a:extLst>
              <a:ext uri="{FF2B5EF4-FFF2-40B4-BE49-F238E27FC236}">
                <a16:creationId xmlns:a16="http://schemas.microsoft.com/office/drawing/2014/main" id="{25ACAD19-64F1-67E6-C0D8-79DBF44129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9167" y="351467"/>
            <a:ext cx="3614694" cy="12341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/>
            <a:r>
              <a:rPr lang="en" dirty="0">
                <a:latin typeface="Arial"/>
              </a:rPr>
              <a:t>Σας </a:t>
            </a:r>
            <a:r>
              <a:rPr lang="en" dirty="0" err="1">
                <a:latin typeface="Arial"/>
              </a:rPr>
              <a:t>Ευχ</a:t>
            </a:r>
            <a:r>
              <a:rPr lang="en" dirty="0">
                <a:latin typeface="Arial"/>
              </a:rPr>
              <a:t>α</a:t>
            </a:r>
            <a:r>
              <a:rPr lang="en" dirty="0" err="1">
                <a:latin typeface="Arial"/>
              </a:rPr>
              <a:t>ριστώ</a:t>
            </a:r>
            <a:r>
              <a:rPr lang="en" dirty="0">
                <a:latin typeface="Arial"/>
              </a:rPr>
              <a:t> </a:t>
            </a:r>
            <a:r>
              <a:rPr lang="en" dirty="0" err="1">
                <a:latin typeface="Arial"/>
              </a:rPr>
              <a:t>γι</a:t>
            </a:r>
            <a:r>
              <a:rPr lang="en" dirty="0">
                <a:latin typeface="Arial"/>
              </a:rPr>
              <a:t>α </a:t>
            </a:r>
            <a:r>
              <a:rPr lang="en" dirty="0" err="1">
                <a:latin typeface="Arial"/>
              </a:rPr>
              <a:t>την</a:t>
            </a:r>
            <a:r>
              <a:rPr lang="en" dirty="0">
                <a:latin typeface="Arial"/>
              </a:rPr>
              <a:t> π</a:t>
            </a:r>
            <a:r>
              <a:rPr lang="en" dirty="0" err="1">
                <a:latin typeface="Arial"/>
              </a:rPr>
              <a:t>ροσοχή</a:t>
            </a:r>
            <a:r>
              <a:rPr lang="en" dirty="0">
                <a:latin typeface="Arial"/>
              </a:rPr>
              <a:t> σας</a:t>
            </a:r>
          </a:p>
        </p:txBody>
      </p:sp>
      <p:pic>
        <p:nvPicPr>
          <p:cNvPr id="2" name="Picture 1" descr="A black background with arrows and text&#10;&#10;Description automatically generated">
            <a:extLst>
              <a:ext uri="{FF2B5EF4-FFF2-40B4-BE49-F238E27FC236}">
                <a16:creationId xmlns:a16="http://schemas.microsoft.com/office/drawing/2014/main" id="{36E40CD4-E27F-A669-F9A2-28B8312A7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385" y="889149"/>
            <a:ext cx="1734755" cy="3464883"/>
          </a:xfrm>
          <a:prstGeom prst="rect">
            <a:avLst/>
          </a:prstGeom>
        </p:spPr>
      </p:pic>
      <p:sp>
        <p:nvSpPr>
          <p:cNvPr id="5" name="Google Shape;3863;p118">
            <a:extLst>
              <a:ext uri="{FF2B5EF4-FFF2-40B4-BE49-F238E27FC236}">
                <a16:creationId xmlns:a16="http://schemas.microsoft.com/office/drawing/2014/main" id="{69E3B934-607C-DE1C-CDCE-9FAA05C5348C}"/>
              </a:ext>
            </a:extLst>
          </p:cNvPr>
          <p:cNvSpPr txBox="1">
            <a:spLocks/>
          </p:cNvSpPr>
          <p:nvPr/>
        </p:nvSpPr>
        <p:spPr>
          <a:xfrm>
            <a:off x="2464692" y="1586031"/>
            <a:ext cx="2615700" cy="14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marR="0" lvl="1" indent="-355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marR="0" lvl="2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marR="0" lvl="3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marR="0" lvl="4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marR="0" lvl="5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marR="0" lvl="6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marR="0" lvl="7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marR="0" lvl="8" indent="-355600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pPr marL="0" indent="0"/>
            <a:r>
              <a:rPr lang="en" sz="2400" dirty="0" err="1"/>
              <a:t>Ερωτήσεις</a:t>
            </a:r>
            <a:r>
              <a:rPr lang="en" sz="2400" dirty="0"/>
              <a:t>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0" name="Google Shape;2290;p63"/>
          <p:cNvSpPr/>
          <p:nvPr/>
        </p:nvSpPr>
        <p:spPr>
          <a:xfrm flipH="1">
            <a:off x="5228720" y="3492552"/>
            <a:ext cx="585319" cy="585319"/>
          </a:xfrm>
          <a:custGeom>
            <a:avLst/>
            <a:gdLst/>
            <a:ahLst/>
            <a:cxnLst/>
            <a:rect l="l" t="t" r="r" b="b"/>
            <a:pathLst>
              <a:path w="92358" h="92358" extrusionOk="0">
                <a:moveTo>
                  <a:pt x="1" y="1"/>
                </a:moveTo>
                <a:lnTo>
                  <a:pt x="1" y="92357"/>
                </a:lnTo>
                <a:lnTo>
                  <a:pt x="92358" y="92357"/>
                </a:lnTo>
                <a:lnTo>
                  <a:pt x="92358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1" name="Google Shape;2291;p63"/>
          <p:cNvSpPr/>
          <p:nvPr/>
        </p:nvSpPr>
        <p:spPr>
          <a:xfrm flipH="1">
            <a:off x="5228707" y="2120234"/>
            <a:ext cx="585319" cy="585319"/>
          </a:xfrm>
          <a:custGeom>
            <a:avLst/>
            <a:gdLst/>
            <a:ahLst/>
            <a:cxnLst/>
            <a:rect l="l" t="t" r="r" b="b"/>
            <a:pathLst>
              <a:path w="92358" h="92358" extrusionOk="0">
                <a:moveTo>
                  <a:pt x="1" y="1"/>
                </a:moveTo>
                <a:lnTo>
                  <a:pt x="1" y="92357"/>
                </a:lnTo>
                <a:lnTo>
                  <a:pt x="92358" y="92357"/>
                </a:lnTo>
                <a:lnTo>
                  <a:pt x="92358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2" name="Google Shape;2292;p63"/>
          <p:cNvSpPr/>
          <p:nvPr/>
        </p:nvSpPr>
        <p:spPr>
          <a:xfrm flipH="1">
            <a:off x="942270" y="3492562"/>
            <a:ext cx="585319" cy="585319"/>
          </a:xfrm>
          <a:custGeom>
            <a:avLst/>
            <a:gdLst/>
            <a:ahLst/>
            <a:cxnLst/>
            <a:rect l="l" t="t" r="r" b="b"/>
            <a:pathLst>
              <a:path w="92358" h="92358" extrusionOk="0">
                <a:moveTo>
                  <a:pt x="1" y="1"/>
                </a:moveTo>
                <a:lnTo>
                  <a:pt x="1" y="92357"/>
                </a:lnTo>
                <a:lnTo>
                  <a:pt x="92358" y="92357"/>
                </a:lnTo>
                <a:lnTo>
                  <a:pt x="92358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3" name="Google Shape;2293;p63"/>
          <p:cNvSpPr/>
          <p:nvPr/>
        </p:nvSpPr>
        <p:spPr>
          <a:xfrm flipH="1">
            <a:off x="942275" y="2120225"/>
            <a:ext cx="585319" cy="585319"/>
          </a:xfrm>
          <a:custGeom>
            <a:avLst/>
            <a:gdLst/>
            <a:ahLst/>
            <a:cxnLst/>
            <a:rect l="l" t="t" r="r" b="b"/>
            <a:pathLst>
              <a:path w="92358" h="92358" extrusionOk="0">
                <a:moveTo>
                  <a:pt x="1" y="1"/>
                </a:moveTo>
                <a:lnTo>
                  <a:pt x="1" y="92357"/>
                </a:lnTo>
                <a:lnTo>
                  <a:pt x="92358" y="92357"/>
                </a:lnTo>
                <a:lnTo>
                  <a:pt x="9235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4" name="Google Shape;2294;p63"/>
          <p:cNvSpPr txBox="1">
            <a:spLocks noGrp="1"/>
          </p:cNvSpPr>
          <p:nvPr>
            <p:ph type="title" idx="15"/>
          </p:nvPr>
        </p:nvSpPr>
        <p:spPr>
          <a:xfrm>
            <a:off x="713225" y="426529"/>
            <a:ext cx="77175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/>
              <a:t>ΠΕΡΙΕΧΟΜΕΝΑ</a:t>
            </a:r>
          </a:p>
        </p:txBody>
      </p:sp>
      <p:sp>
        <p:nvSpPr>
          <p:cNvPr id="2295" name="Google Shape;2295;p63"/>
          <p:cNvSpPr txBox="1">
            <a:spLocks noGrp="1"/>
          </p:cNvSpPr>
          <p:nvPr>
            <p:ph type="subTitle" idx="2"/>
          </p:nvPr>
        </p:nvSpPr>
        <p:spPr>
          <a:xfrm>
            <a:off x="5890230" y="3588825"/>
            <a:ext cx="2464342" cy="800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err="1"/>
              <a:t>Πειρ</a:t>
            </a:r>
            <a:r>
              <a:rPr lang="en"/>
              <a:t>αμα</a:t>
            </a:r>
            <a:r>
              <a:rPr lang="en" err="1"/>
              <a:t>τισμός</a:t>
            </a:r>
            <a:r>
              <a:rPr lang="en"/>
              <a:t> </a:t>
            </a:r>
            <a:r>
              <a:rPr lang="en" err="1"/>
              <a:t>με</a:t>
            </a:r>
            <a:r>
              <a:rPr lang="en"/>
              <a:t> </a:t>
            </a:r>
            <a:r>
              <a:rPr lang="en" err="1"/>
              <a:t>την</a:t>
            </a:r>
            <a:r>
              <a:rPr lang="en"/>
              <a:t> </a:t>
            </a:r>
            <a:r>
              <a:rPr lang="en" err="1"/>
              <a:t>εφ</a:t>
            </a:r>
            <a:r>
              <a:rPr lang="en"/>
              <a:t>α</a:t>
            </a:r>
            <a:r>
              <a:rPr lang="en" err="1"/>
              <a:t>ρμογή</a:t>
            </a:r>
            <a:r>
              <a:rPr lang="en"/>
              <a:t> και απ</a:t>
            </a:r>
            <a:r>
              <a:rPr lang="en" err="1"/>
              <a:t>ορίες</a:t>
            </a:r>
            <a:r>
              <a:rPr lang="en"/>
              <a:t>.</a:t>
            </a:r>
            <a:endParaRPr lang="en" err="1"/>
          </a:p>
        </p:txBody>
      </p:sp>
      <p:sp>
        <p:nvSpPr>
          <p:cNvPr id="2296" name="Google Shape;2296;p63"/>
          <p:cNvSpPr txBox="1">
            <a:spLocks noGrp="1"/>
          </p:cNvSpPr>
          <p:nvPr>
            <p:ph type="subTitle" idx="3"/>
          </p:nvPr>
        </p:nvSpPr>
        <p:spPr>
          <a:xfrm>
            <a:off x="5890230" y="3252525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/>
              <a:t>ΑΠΟΡΙΕΣ</a:t>
            </a:r>
            <a:endParaRPr lang="en-US"/>
          </a:p>
        </p:txBody>
      </p:sp>
      <p:sp>
        <p:nvSpPr>
          <p:cNvPr id="2297" name="Google Shape;2297;p63"/>
          <p:cNvSpPr txBox="1">
            <a:spLocks noGrp="1"/>
          </p:cNvSpPr>
          <p:nvPr>
            <p:ph type="subTitle" idx="4"/>
          </p:nvPr>
        </p:nvSpPr>
        <p:spPr>
          <a:xfrm>
            <a:off x="1637028" y="3622052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err="1"/>
              <a:t>Ανάλυση</a:t>
            </a:r>
            <a:r>
              <a:rPr lang="en"/>
              <a:t> </a:t>
            </a:r>
            <a:r>
              <a:rPr lang="en" err="1"/>
              <a:t>των</a:t>
            </a:r>
            <a:r>
              <a:rPr lang="en"/>
              <a:t> απ</a:t>
            </a:r>
            <a:r>
              <a:rPr lang="en" err="1"/>
              <a:t>οτελεσμάτων</a:t>
            </a:r>
            <a:r>
              <a:rPr lang="en"/>
              <a:t> </a:t>
            </a:r>
            <a:r>
              <a:rPr lang="en" err="1"/>
              <a:t>του</a:t>
            </a:r>
            <a:r>
              <a:rPr lang="en"/>
              <a:t> </a:t>
            </a:r>
            <a:r>
              <a:rPr lang="en" err="1"/>
              <a:t>ερωτημ</a:t>
            </a:r>
            <a:r>
              <a:rPr lang="en"/>
              <a:t>α</a:t>
            </a:r>
            <a:r>
              <a:rPr lang="en" err="1"/>
              <a:t>τολογίου</a:t>
            </a:r>
            <a:r>
              <a:rPr lang="en"/>
              <a:t>. </a:t>
            </a:r>
            <a:endParaRPr lang="en-US"/>
          </a:p>
        </p:txBody>
      </p:sp>
      <p:sp>
        <p:nvSpPr>
          <p:cNvPr id="2298" name="Google Shape;2298;p63"/>
          <p:cNvSpPr txBox="1">
            <a:spLocks noGrp="1"/>
          </p:cNvSpPr>
          <p:nvPr>
            <p:ph type="subTitle" idx="5"/>
          </p:nvPr>
        </p:nvSpPr>
        <p:spPr>
          <a:xfrm>
            <a:off x="1603801" y="3252525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/>
              <a:t>ΣΤΑΤΙΣΤΙΚΑ</a:t>
            </a:r>
          </a:p>
        </p:txBody>
      </p:sp>
      <p:sp>
        <p:nvSpPr>
          <p:cNvPr id="2299" name="Google Shape;2299;p63"/>
          <p:cNvSpPr txBox="1">
            <a:spLocks noGrp="1"/>
          </p:cNvSpPr>
          <p:nvPr>
            <p:ph type="subTitle" idx="6"/>
          </p:nvPr>
        </p:nvSpPr>
        <p:spPr>
          <a:xfrm>
            <a:off x="5890230" y="2215498"/>
            <a:ext cx="2311500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err="1"/>
              <a:t>Πως</a:t>
            </a:r>
            <a:r>
              <a:rPr lang="en"/>
              <a:t> και </a:t>
            </a:r>
            <a:r>
              <a:rPr lang="en" err="1"/>
              <a:t>γι</a:t>
            </a:r>
            <a:r>
              <a:rPr lang="en"/>
              <a:t>α</a:t>
            </a:r>
            <a:r>
              <a:rPr lang="en" err="1"/>
              <a:t>τί</a:t>
            </a:r>
            <a:r>
              <a:rPr lang="en"/>
              <a:t> π</a:t>
            </a:r>
            <a:r>
              <a:rPr lang="en" err="1"/>
              <a:t>άρθηκ</a:t>
            </a:r>
            <a:r>
              <a:rPr lang="en"/>
              <a:t>αν </a:t>
            </a:r>
            <a:r>
              <a:rPr lang="en" err="1"/>
              <a:t>μερικές</a:t>
            </a:r>
            <a:r>
              <a:rPr lang="en"/>
              <a:t> απ</a:t>
            </a:r>
            <a:r>
              <a:rPr lang="en" err="1"/>
              <a:t>οφάσεις</a:t>
            </a:r>
            <a:r>
              <a:rPr lang="en"/>
              <a:t>. </a:t>
            </a:r>
            <a:endParaRPr lang="en-US"/>
          </a:p>
        </p:txBody>
      </p:sp>
      <p:sp>
        <p:nvSpPr>
          <p:cNvPr id="2300" name="Google Shape;2300;p63"/>
          <p:cNvSpPr txBox="1">
            <a:spLocks noGrp="1"/>
          </p:cNvSpPr>
          <p:nvPr>
            <p:ph type="subTitle" idx="1"/>
          </p:nvPr>
        </p:nvSpPr>
        <p:spPr>
          <a:xfrm>
            <a:off x="5890230" y="1879200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/>
              <a:t>ΛΟΓΙΚΗ</a:t>
            </a:r>
          </a:p>
        </p:txBody>
      </p:sp>
      <p:sp>
        <p:nvSpPr>
          <p:cNvPr id="2301" name="Google Shape;2301;p63"/>
          <p:cNvSpPr txBox="1">
            <a:spLocks noGrp="1"/>
          </p:cNvSpPr>
          <p:nvPr>
            <p:ph type="subTitle" idx="7"/>
          </p:nvPr>
        </p:nvSpPr>
        <p:spPr>
          <a:xfrm>
            <a:off x="1603801" y="2215498"/>
            <a:ext cx="2623831" cy="7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err="1"/>
              <a:t>Χρήση</a:t>
            </a:r>
            <a:r>
              <a:rPr lang="en"/>
              <a:t> </a:t>
            </a:r>
            <a:r>
              <a:rPr lang="en" err="1"/>
              <a:t>εικόνων</a:t>
            </a:r>
            <a:r>
              <a:rPr lang="en"/>
              <a:t> </a:t>
            </a:r>
            <a:r>
              <a:rPr lang="en" err="1"/>
              <a:t>γι</a:t>
            </a:r>
            <a:r>
              <a:rPr lang="en"/>
              <a:t>α </a:t>
            </a:r>
            <a:r>
              <a:rPr lang="en" err="1"/>
              <a:t>την</a:t>
            </a:r>
            <a:r>
              <a:rPr lang="en"/>
              <a:t> κατα</a:t>
            </a:r>
            <a:r>
              <a:rPr lang="en" err="1"/>
              <a:t>νόηση</a:t>
            </a:r>
            <a:r>
              <a:rPr lang="en"/>
              <a:t> </a:t>
            </a:r>
            <a:r>
              <a:rPr lang="en" err="1"/>
              <a:t>του</a:t>
            </a:r>
            <a:r>
              <a:rPr lang="en"/>
              <a:t> </a:t>
            </a:r>
            <a:r>
              <a:rPr lang="en" err="1"/>
              <a:t>κώδικ</a:t>
            </a:r>
            <a:r>
              <a:rPr lang="en"/>
              <a:t>α. </a:t>
            </a:r>
            <a:endParaRPr lang="en-US"/>
          </a:p>
        </p:txBody>
      </p:sp>
      <p:sp>
        <p:nvSpPr>
          <p:cNvPr id="2302" name="Google Shape;2302;p63"/>
          <p:cNvSpPr txBox="1">
            <a:spLocks noGrp="1"/>
          </p:cNvSpPr>
          <p:nvPr>
            <p:ph type="subTitle" idx="8"/>
          </p:nvPr>
        </p:nvSpPr>
        <p:spPr>
          <a:xfrm>
            <a:off x="1603801" y="1879200"/>
            <a:ext cx="2311500" cy="3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b="1"/>
              <a:t>ΕΞΗΓΗΣΗ ΚΩΔΙΚΑ</a:t>
            </a:r>
            <a:endParaRPr lang="en-US" b="1"/>
          </a:p>
        </p:txBody>
      </p:sp>
      <p:sp>
        <p:nvSpPr>
          <p:cNvPr id="2303" name="Google Shape;2303;p63"/>
          <p:cNvSpPr txBox="1">
            <a:spLocks noGrp="1"/>
          </p:cNvSpPr>
          <p:nvPr>
            <p:ph type="title"/>
          </p:nvPr>
        </p:nvSpPr>
        <p:spPr>
          <a:xfrm>
            <a:off x="942276" y="212022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2304" name="Google Shape;2304;p63"/>
          <p:cNvSpPr txBox="1">
            <a:spLocks noGrp="1"/>
          </p:cNvSpPr>
          <p:nvPr>
            <p:ph type="title" idx="13"/>
          </p:nvPr>
        </p:nvSpPr>
        <p:spPr>
          <a:xfrm>
            <a:off x="942276" y="349257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2305" name="Google Shape;2305;p63"/>
          <p:cNvSpPr txBox="1">
            <a:spLocks noGrp="1"/>
          </p:cNvSpPr>
          <p:nvPr>
            <p:ph type="title" idx="9"/>
          </p:nvPr>
        </p:nvSpPr>
        <p:spPr>
          <a:xfrm>
            <a:off x="5228726" y="212022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2306" name="Google Shape;2306;p63"/>
          <p:cNvSpPr txBox="1">
            <a:spLocks noGrp="1"/>
          </p:cNvSpPr>
          <p:nvPr>
            <p:ph type="title" idx="14"/>
          </p:nvPr>
        </p:nvSpPr>
        <p:spPr>
          <a:xfrm>
            <a:off x="5228726" y="3492575"/>
            <a:ext cx="585300" cy="5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2307" name="Google Shape;2307;p63"/>
          <p:cNvSpPr/>
          <p:nvPr/>
        </p:nvSpPr>
        <p:spPr>
          <a:xfrm flipH="1">
            <a:off x="5228710" y="33037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8" name="Google Shape;2308;p63"/>
          <p:cNvSpPr/>
          <p:nvPr/>
        </p:nvSpPr>
        <p:spPr>
          <a:xfrm flipH="1">
            <a:off x="5732816" y="1953422"/>
            <a:ext cx="81222" cy="81222"/>
          </a:xfrm>
          <a:custGeom>
            <a:avLst/>
            <a:gdLst/>
            <a:ahLst/>
            <a:cxnLst/>
            <a:rect l="l" t="t" r="r" b="b"/>
            <a:pathLst>
              <a:path w="2537" h="2537" extrusionOk="0">
                <a:moveTo>
                  <a:pt x="1" y="1"/>
                </a:moveTo>
                <a:lnTo>
                  <a:pt x="1" y="2537"/>
                </a:lnTo>
                <a:lnTo>
                  <a:pt x="2537" y="2537"/>
                </a:lnTo>
                <a:lnTo>
                  <a:pt x="253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09" name="Google Shape;2309;p63"/>
          <p:cNvGrpSpPr/>
          <p:nvPr/>
        </p:nvGrpSpPr>
        <p:grpSpPr>
          <a:xfrm rot="-5400000">
            <a:off x="995353" y="1838745"/>
            <a:ext cx="161127" cy="262714"/>
            <a:chOff x="8814523" y="4301099"/>
            <a:chExt cx="181204" cy="295450"/>
          </a:xfrm>
        </p:grpSpPr>
        <p:sp>
          <p:nvSpPr>
            <p:cNvPr id="2310" name="Google Shape;2310;p6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6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6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6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6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6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16" name="Google Shape;2316;p63"/>
          <p:cNvSpPr/>
          <p:nvPr/>
        </p:nvSpPr>
        <p:spPr>
          <a:xfrm rot="-5400000" flipH="1">
            <a:off x="1397197" y="1922581"/>
            <a:ext cx="127985" cy="12822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17" name="Google Shape;2317;p63"/>
          <p:cNvGrpSpPr/>
          <p:nvPr/>
        </p:nvGrpSpPr>
        <p:grpSpPr>
          <a:xfrm rot="-5400000">
            <a:off x="5602094" y="3197693"/>
            <a:ext cx="161127" cy="262714"/>
            <a:chOff x="8814523" y="4301099"/>
            <a:chExt cx="181204" cy="295450"/>
          </a:xfrm>
        </p:grpSpPr>
        <p:sp>
          <p:nvSpPr>
            <p:cNvPr id="2318" name="Google Shape;2318;p63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63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63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63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63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63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4" name="Google Shape;2324;p63"/>
          <p:cNvGrpSpPr/>
          <p:nvPr/>
        </p:nvGrpSpPr>
        <p:grpSpPr>
          <a:xfrm>
            <a:off x="5038800" y="1904309"/>
            <a:ext cx="594164" cy="214200"/>
            <a:chOff x="5038800" y="1904309"/>
            <a:chExt cx="594164" cy="214200"/>
          </a:xfrm>
        </p:grpSpPr>
        <p:sp>
          <p:nvSpPr>
            <p:cNvPr id="2325" name="Google Shape;2325;p63"/>
            <p:cNvSpPr/>
            <p:nvPr/>
          </p:nvSpPr>
          <p:spPr>
            <a:xfrm flipH="1">
              <a:off x="5047826" y="1955727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69" y="0"/>
                  </a:moveTo>
                  <a:lnTo>
                    <a:pt x="0" y="1893"/>
                  </a:lnTo>
                  <a:lnTo>
                    <a:pt x="322" y="2215"/>
                  </a:lnTo>
                  <a:lnTo>
                    <a:pt x="1869" y="655"/>
                  </a:lnTo>
                  <a:lnTo>
                    <a:pt x="3691" y="2488"/>
                  </a:lnTo>
                  <a:lnTo>
                    <a:pt x="5501" y="655"/>
                  </a:lnTo>
                  <a:lnTo>
                    <a:pt x="7322" y="2488"/>
                  </a:lnTo>
                  <a:lnTo>
                    <a:pt x="9144" y="655"/>
                  </a:lnTo>
                  <a:lnTo>
                    <a:pt x="10954" y="2488"/>
                  </a:lnTo>
                  <a:lnTo>
                    <a:pt x="12775" y="655"/>
                  </a:lnTo>
                  <a:lnTo>
                    <a:pt x="14585" y="2488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6" y="1893"/>
                  </a:lnTo>
                  <a:lnTo>
                    <a:pt x="16407" y="0"/>
                  </a:lnTo>
                  <a:lnTo>
                    <a:pt x="14585" y="1846"/>
                  </a:lnTo>
                  <a:lnTo>
                    <a:pt x="12775" y="0"/>
                  </a:lnTo>
                  <a:lnTo>
                    <a:pt x="10954" y="1846"/>
                  </a:lnTo>
                  <a:lnTo>
                    <a:pt x="9132" y="0"/>
                  </a:lnTo>
                  <a:lnTo>
                    <a:pt x="7322" y="1846"/>
                  </a:lnTo>
                  <a:lnTo>
                    <a:pt x="5501" y="0"/>
                  </a:lnTo>
                  <a:lnTo>
                    <a:pt x="3691" y="1846"/>
                  </a:lnTo>
                  <a:lnTo>
                    <a:pt x="18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63"/>
            <p:cNvSpPr/>
            <p:nvPr/>
          </p:nvSpPr>
          <p:spPr>
            <a:xfrm rot="-2546309">
              <a:off x="5065809" y="1940062"/>
              <a:ext cx="161382" cy="142695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7" name="Google Shape;2327;p63"/>
          <p:cNvGrpSpPr/>
          <p:nvPr/>
        </p:nvGrpSpPr>
        <p:grpSpPr>
          <a:xfrm>
            <a:off x="937850" y="3249609"/>
            <a:ext cx="594164" cy="214200"/>
            <a:chOff x="5038800" y="1904309"/>
            <a:chExt cx="594164" cy="214200"/>
          </a:xfrm>
        </p:grpSpPr>
        <p:sp>
          <p:nvSpPr>
            <p:cNvPr id="2328" name="Google Shape;2328;p63"/>
            <p:cNvSpPr/>
            <p:nvPr/>
          </p:nvSpPr>
          <p:spPr>
            <a:xfrm flipH="1">
              <a:off x="5047826" y="1955727"/>
              <a:ext cx="585138" cy="79685"/>
            </a:xfrm>
            <a:custGeom>
              <a:avLst/>
              <a:gdLst/>
              <a:ahLst/>
              <a:cxnLst/>
              <a:rect l="l" t="t" r="r" b="b"/>
              <a:pathLst>
                <a:path w="18277" h="2489" extrusionOk="0">
                  <a:moveTo>
                    <a:pt x="1869" y="0"/>
                  </a:moveTo>
                  <a:lnTo>
                    <a:pt x="0" y="1893"/>
                  </a:lnTo>
                  <a:lnTo>
                    <a:pt x="322" y="2215"/>
                  </a:lnTo>
                  <a:lnTo>
                    <a:pt x="1869" y="655"/>
                  </a:lnTo>
                  <a:lnTo>
                    <a:pt x="3691" y="2488"/>
                  </a:lnTo>
                  <a:lnTo>
                    <a:pt x="5501" y="655"/>
                  </a:lnTo>
                  <a:lnTo>
                    <a:pt x="7322" y="2488"/>
                  </a:lnTo>
                  <a:lnTo>
                    <a:pt x="9144" y="655"/>
                  </a:lnTo>
                  <a:lnTo>
                    <a:pt x="10954" y="2488"/>
                  </a:lnTo>
                  <a:lnTo>
                    <a:pt x="12775" y="655"/>
                  </a:lnTo>
                  <a:lnTo>
                    <a:pt x="14585" y="2488"/>
                  </a:lnTo>
                  <a:lnTo>
                    <a:pt x="16407" y="655"/>
                  </a:lnTo>
                  <a:lnTo>
                    <a:pt x="17955" y="2215"/>
                  </a:lnTo>
                  <a:lnTo>
                    <a:pt x="18276" y="1893"/>
                  </a:lnTo>
                  <a:lnTo>
                    <a:pt x="16407" y="0"/>
                  </a:lnTo>
                  <a:lnTo>
                    <a:pt x="14585" y="1846"/>
                  </a:lnTo>
                  <a:lnTo>
                    <a:pt x="12775" y="0"/>
                  </a:lnTo>
                  <a:lnTo>
                    <a:pt x="10954" y="1846"/>
                  </a:lnTo>
                  <a:lnTo>
                    <a:pt x="9132" y="0"/>
                  </a:lnTo>
                  <a:lnTo>
                    <a:pt x="7322" y="1846"/>
                  </a:lnTo>
                  <a:lnTo>
                    <a:pt x="5501" y="0"/>
                  </a:lnTo>
                  <a:lnTo>
                    <a:pt x="3691" y="1846"/>
                  </a:lnTo>
                  <a:lnTo>
                    <a:pt x="18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63"/>
            <p:cNvSpPr/>
            <p:nvPr/>
          </p:nvSpPr>
          <p:spPr>
            <a:xfrm rot="-2546309">
              <a:off x="5065809" y="1940062"/>
              <a:ext cx="161382" cy="142695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30" name="Google Shape;2330;p63"/>
          <p:cNvSpPr/>
          <p:nvPr/>
        </p:nvSpPr>
        <p:spPr>
          <a:xfrm flipH="1">
            <a:off x="942285" y="3303780"/>
            <a:ext cx="106225" cy="105840"/>
          </a:xfrm>
          <a:custGeom>
            <a:avLst/>
            <a:gdLst/>
            <a:ahLst/>
            <a:cxnLst/>
            <a:rect l="l" t="t" r="r" b="b"/>
            <a:pathLst>
              <a:path w="3311" h="3299" extrusionOk="0">
                <a:moveTo>
                  <a:pt x="525" y="1"/>
                </a:moveTo>
                <a:lnTo>
                  <a:pt x="1" y="524"/>
                </a:lnTo>
                <a:lnTo>
                  <a:pt x="1132" y="1656"/>
                </a:lnTo>
                <a:lnTo>
                  <a:pt x="1" y="2775"/>
                </a:lnTo>
                <a:lnTo>
                  <a:pt x="525" y="3299"/>
                </a:lnTo>
                <a:lnTo>
                  <a:pt x="1656" y="2179"/>
                </a:lnTo>
                <a:lnTo>
                  <a:pt x="2775" y="3299"/>
                </a:lnTo>
                <a:lnTo>
                  <a:pt x="3311" y="2775"/>
                </a:lnTo>
                <a:lnTo>
                  <a:pt x="2180" y="1656"/>
                </a:lnTo>
                <a:lnTo>
                  <a:pt x="3311" y="524"/>
                </a:lnTo>
                <a:lnTo>
                  <a:pt x="2775" y="1"/>
                </a:lnTo>
                <a:lnTo>
                  <a:pt x="1656" y="1132"/>
                </a:lnTo>
                <a:lnTo>
                  <a:pt x="525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Google Shape;2764;p84"/>
          <p:cNvSpPr txBox="1">
            <a:spLocks noGrp="1"/>
          </p:cNvSpPr>
          <p:nvPr>
            <p:ph type="title"/>
          </p:nvPr>
        </p:nvSpPr>
        <p:spPr>
          <a:xfrm>
            <a:off x="3519788" y="2435953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2766" name="Google Shape;2766;p84"/>
          <p:cNvSpPr txBox="1">
            <a:spLocks noGrp="1"/>
          </p:cNvSpPr>
          <p:nvPr>
            <p:ph type="title" idx="2"/>
          </p:nvPr>
        </p:nvSpPr>
        <p:spPr>
          <a:xfrm>
            <a:off x="2412638" y="874728"/>
            <a:ext cx="43077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200" dirty="0">
                <a:solidFill>
                  <a:schemeClr val="lt1"/>
                </a:solidFill>
                <a:latin typeface="Arial"/>
              </a:rPr>
              <a:t>ΕΞΗΓΗΣΗ ΚΩΔΙΚΑ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9" name="Google Shape;3389;p97"/>
          <p:cNvGrpSpPr/>
          <p:nvPr/>
        </p:nvGrpSpPr>
        <p:grpSpPr>
          <a:xfrm>
            <a:off x="1334089" y="2438445"/>
            <a:ext cx="657749" cy="655520"/>
            <a:chOff x="3071914" y="3364431"/>
            <a:chExt cx="343652" cy="342505"/>
          </a:xfrm>
        </p:grpSpPr>
        <p:sp>
          <p:nvSpPr>
            <p:cNvPr id="3390" name="Google Shape;3390;p97"/>
            <p:cNvSpPr/>
            <p:nvPr/>
          </p:nvSpPr>
          <p:spPr>
            <a:xfrm>
              <a:off x="3157636" y="3408390"/>
              <a:ext cx="12519" cy="11054"/>
            </a:xfrm>
            <a:custGeom>
              <a:avLst/>
              <a:gdLst/>
              <a:ahLst/>
              <a:cxnLst/>
              <a:rect l="l" t="t" r="r" b="b"/>
              <a:pathLst>
                <a:path w="393" h="347" extrusionOk="0">
                  <a:moveTo>
                    <a:pt x="212" y="0"/>
                  </a:moveTo>
                  <a:cubicBezTo>
                    <a:pt x="205" y="0"/>
                    <a:pt x="198" y="1"/>
                    <a:pt x="191" y="2"/>
                  </a:cubicBezTo>
                  <a:lnTo>
                    <a:pt x="143" y="13"/>
                  </a:lnTo>
                  <a:cubicBezTo>
                    <a:pt x="60" y="25"/>
                    <a:pt x="0" y="121"/>
                    <a:pt x="12" y="204"/>
                  </a:cubicBezTo>
                  <a:cubicBezTo>
                    <a:pt x="24" y="287"/>
                    <a:pt x="83" y="347"/>
                    <a:pt x="179" y="347"/>
                  </a:cubicBezTo>
                  <a:lnTo>
                    <a:pt x="203" y="347"/>
                  </a:lnTo>
                  <a:lnTo>
                    <a:pt x="250" y="323"/>
                  </a:lnTo>
                  <a:cubicBezTo>
                    <a:pt x="333" y="311"/>
                    <a:pt x="393" y="216"/>
                    <a:pt x="381" y="133"/>
                  </a:cubicBezTo>
                  <a:cubicBezTo>
                    <a:pt x="370" y="56"/>
                    <a:pt x="290" y="0"/>
                    <a:pt x="2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97"/>
            <p:cNvSpPr/>
            <p:nvPr/>
          </p:nvSpPr>
          <p:spPr>
            <a:xfrm>
              <a:off x="3072679" y="3696678"/>
              <a:ext cx="11404" cy="10257"/>
            </a:xfrm>
            <a:custGeom>
              <a:avLst/>
              <a:gdLst/>
              <a:ahLst/>
              <a:cxnLst/>
              <a:rect l="l" t="t" r="r" b="b"/>
              <a:pathLst>
                <a:path w="35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1" y="322"/>
                  </a:lnTo>
                  <a:cubicBezTo>
                    <a:pt x="286" y="322"/>
                    <a:pt x="357" y="250"/>
                    <a:pt x="357" y="167"/>
                  </a:cubicBezTo>
                  <a:cubicBezTo>
                    <a:pt x="357" y="84"/>
                    <a:pt x="274" y="0"/>
                    <a:pt x="1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97"/>
            <p:cNvSpPr/>
            <p:nvPr/>
          </p:nvSpPr>
          <p:spPr>
            <a:xfrm>
              <a:off x="3231571" y="3530937"/>
              <a:ext cx="11404" cy="1064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191" y="334"/>
                  </a:lnTo>
                  <a:cubicBezTo>
                    <a:pt x="275" y="334"/>
                    <a:pt x="358" y="262"/>
                    <a:pt x="358" y="167"/>
                  </a:cubicBezTo>
                  <a:cubicBezTo>
                    <a:pt x="358" y="84"/>
                    <a:pt x="275" y="0"/>
                    <a:pt x="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97"/>
            <p:cNvSpPr/>
            <p:nvPr/>
          </p:nvSpPr>
          <p:spPr>
            <a:xfrm>
              <a:off x="3317293" y="3653005"/>
              <a:ext cx="12933" cy="10703"/>
            </a:xfrm>
            <a:custGeom>
              <a:avLst/>
              <a:gdLst/>
              <a:ahLst/>
              <a:cxnLst/>
              <a:rect l="l" t="t" r="r" b="b"/>
              <a:pathLst>
                <a:path w="406" h="336" extrusionOk="0">
                  <a:moveTo>
                    <a:pt x="215" y="1"/>
                  </a:moveTo>
                  <a:cubicBezTo>
                    <a:pt x="207" y="1"/>
                    <a:pt x="199" y="1"/>
                    <a:pt x="191" y="2"/>
                  </a:cubicBezTo>
                  <a:lnTo>
                    <a:pt x="144" y="14"/>
                  </a:lnTo>
                  <a:cubicBezTo>
                    <a:pt x="60" y="26"/>
                    <a:pt x="1" y="121"/>
                    <a:pt x="13" y="205"/>
                  </a:cubicBezTo>
                  <a:cubicBezTo>
                    <a:pt x="24" y="288"/>
                    <a:pt x="108" y="335"/>
                    <a:pt x="179" y="335"/>
                  </a:cubicBezTo>
                  <a:lnTo>
                    <a:pt x="203" y="335"/>
                  </a:lnTo>
                  <a:lnTo>
                    <a:pt x="251" y="324"/>
                  </a:lnTo>
                  <a:cubicBezTo>
                    <a:pt x="346" y="312"/>
                    <a:pt x="405" y="216"/>
                    <a:pt x="382" y="133"/>
                  </a:cubicBezTo>
                  <a:cubicBezTo>
                    <a:pt x="371" y="57"/>
                    <a:pt x="300" y="1"/>
                    <a:pt x="2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97"/>
            <p:cNvSpPr/>
            <p:nvPr/>
          </p:nvSpPr>
          <p:spPr>
            <a:xfrm>
              <a:off x="3071914" y="3364431"/>
              <a:ext cx="343652" cy="342505"/>
            </a:xfrm>
            <a:custGeom>
              <a:avLst/>
              <a:gdLst/>
              <a:ahLst/>
              <a:cxnLst/>
              <a:rect l="l" t="t" r="r" b="b"/>
              <a:pathLst>
                <a:path w="10788" h="10752" extrusionOk="0">
                  <a:moveTo>
                    <a:pt x="5394" y="334"/>
                  </a:moveTo>
                  <a:cubicBezTo>
                    <a:pt x="6632" y="334"/>
                    <a:pt x="7775" y="786"/>
                    <a:pt x="8656" y="1524"/>
                  </a:cubicBezTo>
                  <a:cubicBezTo>
                    <a:pt x="7644" y="1263"/>
                    <a:pt x="6525" y="1132"/>
                    <a:pt x="5394" y="1132"/>
                  </a:cubicBezTo>
                  <a:cubicBezTo>
                    <a:pt x="4775" y="1132"/>
                    <a:pt x="4156" y="1167"/>
                    <a:pt x="3560" y="1239"/>
                  </a:cubicBezTo>
                  <a:cubicBezTo>
                    <a:pt x="3477" y="1263"/>
                    <a:pt x="3405" y="1346"/>
                    <a:pt x="3417" y="1441"/>
                  </a:cubicBezTo>
                  <a:cubicBezTo>
                    <a:pt x="3428" y="1518"/>
                    <a:pt x="3511" y="1585"/>
                    <a:pt x="3589" y="1585"/>
                  </a:cubicBezTo>
                  <a:cubicBezTo>
                    <a:pt x="3596" y="1585"/>
                    <a:pt x="3602" y="1585"/>
                    <a:pt x="3608" y="1584"/>
                  </a:cubicBezTo>
                  <a:cubicBezTo>
                    <a:pt x="4191" y="1513"/>
                    <a:pt x="4799" y="1465"/>
                    <a:pt x="5394" y="1465"/>
                  </a:cubicBezTo>
                  <a:cubicBezTo>
                    <a:pt x="6739" y="1465"/>
                    <a:pt x="8025" y="1655"/>
                    <a:pt x="9156" y="2036"/>
                  </a:cubicBezTo>
                  <a:cubicBezTo>
                    <a:pt x="9740" y="2691"/>
                    <a:pt x="10156" y="3501"/>
                    <a:pt x="10335" y="4394"/>
                  </a:cubicBezTo>
                  <a:cubicBezTo>
                    <a:pt x="10049" y="4096"/>
                    <a:pt x="9644" y="3846"/>
                    <a:pt x="9144" y="3608"/>
                  </a:cubicBezTo>
                  <a:cubicBezTo>
                    <a:pt x="8132" y="3179"/>
                    <a:pt x="6811" y="2929"/>
                    <a:pt x="5394" y="2929"/>
                  </a:cubicBezTo>
                  <a:cubicBezTo>
                    <a:pt x="3977" y="2929"/>
                    <a:pt x="2643" y="3168"/>
                    <a:pt x="1643" y="3608"/>
                  </a:cubicBezTo>
                  <a:cubicBezTo>
                    <a:pt x="1119" y="3834"/>
                    <a:pt x="715" y="4096"/>
                    <a:pt x="453" y="4394"/>
                  </a:cubicBezTo>
                  <a:cubicBezTo>
                    <a:pt x="893" y="2096"/>
                    <a:pt x="2953" y="334"/>
                    <a:pt x="5394" y="334"/>
                  </a:cubicBezTo>
                  <a:close/>
                  <a:moveTo>
                    <a:pt x="5394" y="3287"/>
                  </a:moveTo>
                  <a:cubicBezTo>
                    <a:pt x="6763" y="3287"/>
                    <a:pt x="8037" y="3525"/>
                    <a:pt x="9013" y="3941"/>
                  </a:cubicBezTo>
                  <a:cubicBezTo>
                    <a:pt x="9918" y="4322"/>
                    <a:pt x="10442" y="4858"/>
                    <a:pt x="10442" y="5382"/>
                  </a:cubicBezTo>
                  <a:cubicBezTo>
                    <a:pt x="10442" y="5906"/>
                    <a:pt x="9918" y="6442"/>
                    <a:pt x="9013" y="6823"/>
                  </a:cubicBezTo>
                  <a:cubicBezTo>
                    <a:pt x="8037" y="7239"/>
                    <a:pt x="6763" y="7478"/>
                    <a:pt x="5394" y="7478"/>
                  </a:cubicBezTo>
                  <a:cubicBezTo>
                    <a:pt x="4025" y="7478"/>
                    <a:pt x="2751" y="7239"/>
                    <a:pt x="1774" y="6823"/>
                  </a:cubicBezTo>
                  <a:cubicBezTo>
                    <a:pt x="977" y="6466"/>
                    <a:pt x="465" y="6025"/>
                    <a:pt x="357" y="5549"/>
                  </a:cubicBezTo>
                  <a:lnTo>
                    <a:pt x="4489" y="5549"/>
                  </a:lnTo>
                  <a:cubicBezTo>
                    <a:pt x="4572" y="5549"/>
                    <a:pt x="4656" y="5477"/>
                    <a:pt x="4656" y="5382"/>
                  </a:cubicBezTo>
                  <a:cubicBezTo>
                    <a:pt x="4668" y="5299"/>
                    <a:pt x="4596" y="5215"/>
                    <a:pt x="4489" y="5215"/>
                  </a:cubicBezTo>
                  <a:lnTo>
                    <a:pt x="357" y="5215"/>
                  </a:lnTo>
                  <a:cubicBezTo>
                    <a:pt x="465" y="4763"/>
                    <a:pt x="953" y="4299"/>
                    <a:pt x="1774" y="3941"/>
                  </a:cubicBezTo>
                  <a:cubicBezTo>
                    <a:pt x="2751" y="3525"/>
                    <a:pt x="4025" y="3287"/>
                    <a:pt x="5394" y="3287"/>
                  </a:cubicBezTo>
                  <a:close/>
                  <a:moveTo>
                    <a:pt x="453" y="6370"/>
                  </a:moveTo>
                  <a:lnTo>
                    <a:pt x="453" y="6370"/>
                  </a:lnTo>
                  <a:cubicBezTo>
                    <a:pt x="738" y="6668"/>
                    <a:pt x="1143" y="6918"/>
                    <a:pt x="1643" y="7156"/>
                  </a:cubicBezTo>
                  <a:cubicBezTo>
                    <a:pt x="2655" y="7585"/>
                    <a:pt x="3977" y="7835"/>
                    <a:pt x="5394" y="7835"/>
                  </a:cubicBezTo>
                  <a:cubicBezTo>
                    <a:pt x="6811" y="7835"/>
                    <a:pt x="8144" y="7597"/>
                    <a:pt x="9144" y="7156"/>
                  </a:cubicBezTo>
                  <a:cubicBezTo>
                    <a:pt x="9668" y="6930"/>
                    <a:pt x="10073" y="6668"/>
                    <a:pt x="10335" y="6370"/>
                  </a:cubicBezTo>
                  <a:lnTo>
                    <a:pt x="10335" y="6370"/>
                  </a:lnTo>
                  <a:cubicBezTo>
                    <a:pt x="9894" y="8692"/>
                    <a:pt x="7847" y="10430"/>
                    <a:pt x="5394" y="10430"/>
                  </a:cubicBezTo>
                  <a:cubicBezTo>
                    <a:pt x="4156" y="10430"/>
                    <a:pt x="3024" y="9978"/>
                    <a:pt x="2155" y="9240"/>
                  </a:cubicBezTo>
                  <a:lnTo>
                    <a:pt x="2155" y="9240"/>
                  </a:lnTo>
                  <a:cubicBezTo>
                    <a:pt x="3167" y="9502"/>
                    <a:pt x="4263" y="9645"/>
                    <a:pt x="5394" y="9645"/>
                  </a:cubicBezTo>
                  <a:cubicBezTo>
                    <a:pt x="6025" y="9645"/>
                    <a:pt x="6632" y="9597"/>
                    <a:pt x="7227" y="9525"/>
                  </a:cubicBezTo>
                  <a:cubicBezTo>
                    <a:pt x="7311" y="9502"/>
                    <a:pt x="7394" y="9418"/>
                    <a:pt x="7370" y="9323"/>
                  </a:cubicBezTo>
                  <a:cubicBezTo>
                    <a:pt x="7359" y="9246"/>
                    <a:pt x="7277" y="9179"/>
                    <a:pt x="7198" y="9179"/>
                  </a:cubicBezTo>
                  <a:cubicBezTo>
                    <a:pt x="7192" y="9179"/>
                    <a:pt x="7186" y="9179"/>
                    <a:pt x="7180" y="9180"/>
                  </a:cubicBezTo>
                  <a:cubicBezTo>
                    <a:pt x="6596" y="9252"/>
                    <a:pt x="5989" y="9299"/>
                    <a:pt x="5394" y="9299"/>
                  </a:cubicBezTo>
                  <a:cubicBezTo>
                    <a:pt x="4072" y="9299"/>
                    <a:pt x="2763" y="9109"/>
                    <a:pt x="1631" y="8728"/>
                  </a:cubicBezTo>
                  <a:cubicBezTo>
                    <a:pt x="1048" y="8073"/>
                    <a:pt x="631" y="7263"/>
                    <a:pt x="453" y="6370"/>
                  </a:cubicBezTo>
                  <a:close/>
                  <a:moveTo>
                    <a:pt x="5394" y="0"/>
                  </a:moveTo>
                  <a:cubicBezTo>
                    <a:pt x="3953" y="0"/>
                    <a:pt x="2596" y="560"/>
                    <a:pt x="1584" y="1572"/>
                  </a:cubicBezTo>
                  <a:cubicBezTo>
                    <a:pt x="572" y="2584"/>
                    <a:pt x="0" y="3941"/>
                    <a:pt x="0" y="5382"/>
                  </a:cubicBezTo>
                  <a:cubicBezTo>
                    <a:pt x="0" y="6704"/>
                    <a:pt x="488" y="7978"/>
                    <a:pt x="1358" y="8954"/>
                  </a:cubicBezTo>
                  <a:cubicBezTo>
                    <a:pt x="1381" y="8990"/>
                    <a:pt x="1393" y="9002"/>
                    <a:pt x="1417" y="9013"/>
                  </a:cubicBezTo>
                  <a:cubicBezTo>
                    <a:pt x="1477" y="9073"/>
                    <a:pt x="1524" y="9133"/>
                    <a:pt x="1584" y="9192"/>
                  </a:cubicBezTo>
                  <a:cubicBezTo>
                    <a:pt x="2132" y="9740"/>
                    <a:pt x="2786" y="10156"/>
                    <a:pt x="3501" y="10430"/>
                  </a:cubicBezTo>
                  <a:lnTo>
                    <a:pt x="1096" y="10430"/>
                  </a:lnTo>
                  <a:cubicBezTo>
                    <a:pt x="1000" y="10430"/>
                    <a:pt x="929" y="10502"/>
                    <a:pt x="929" y="10597"/>
                  </a:cubicBezTo>
                  <a:cubicBezTo>
                    <a:pt x="929" y="10680"/>
                    <a:pt x="1000" y="10752"/>
                    <a:pt x="1096" y="10752"/>
                  </a:cubicBezTo>
                  <a:lnTo>
                    <a:pt x="9025" y="10752"/>
                  </a:lnTo>
                  <a:cubicBezTo>
                    <a:pt x="9109" y="10752"/>
                    <a:pt x="9192" y="10680"/>
                    <a:pt x="9192" y="10597"/>
                  </a:cubicBezTo>
                  <a:cubicBezTo>
                    <a:pt x="9192" y="10502"/>
                    <a:pt x="9109" y="10430"/>
                    <a:pt x="9025" y="10430"/>
                  </a:cubicBezTo>
                  <a:lnTo>
                    <a:pt x="7287" y="10430"/>
                  </a:lnTo>
                  <a:cubicBezTo>
                    <a:pt x="8001" y="10156"/>
                    <a:pt x="8656" y="9740"/>
                    <a:pt x="9204" y="9192"/>
                  </a:cubicBezTo>
                  <a:cubicBezTo>
                    <a:pt x="10228" y="8180"/>
                    <a:pt x="10787" y="6823"/>
                    <a:pt x="10787" y="5382"/>
                  </a:cubicBezTo>
                  <a:cubicBezTo>
                    <a:pt x="10787" y="3941"/>
                    <a:pt x="10216" y="2584"/>
                    <a:pt x="9204" y="1572"/>
                  </a:cubicBezTo>
                  <a:cubicBezTo>
                    <a:pt x="8192" y="560"/>
                    <a:pt x="6834" y="0"/>
                    <a:pt x="53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95" name="Google Shape;3395;p97"/>
          <p:cNvSpPr txBox="1">
            <a:spLocks noGrp="1"/>
          </p:cNvSpPr>
          <p:nvPr>
            <p:ph type="title"/>
          </p:nvPr>
        </p:nvSpPr>
        <p:spPr>
          <a:xfrm>
            <a:off x="3038014" y="-28251"/>
            <a:ext cx="4980900" cy="94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>
                <a:solidFill>
                  <a:schemeClr val="accent4"/>
                </a:solidFill>
              </a:rPr>
              <a:t>Set Up</a:t>
            </a:r>
          </a:p>
        </p:txBody>
      </p:sp>
      <p:pic>
        <p:nvPicPr>
          <p:cNvPr id="3" name="Picture 2" descr="A crossword puzzle with a red square&#10;&#10;Description automatically generated">
            <a:extLst>
              <a:ext uri="{FF2B5EF4-FFF2-40B4-BE49-F238E27FC236}">
                <a16:creationId xmlns:a16="http://schemas.microsoft.com/office/drawing/2014/main" id="{7A91FEB7-26D8-8024-5825-9773E82B3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101" y="1391047"/>
            <a:ext cx="3455583" cy="2786704"/>
          </a:xfrm>
          <a:prstGeom prst="rect">
            <a:avLst/>
          </a:prstGeom>
        </p:spPr>
      </p:pic>
      <p:sp>
        <p:nvSpPr>
          <p:cNvPr id="4" name="Google Shape;2453;p72">
            <a:extLst>
              <a:ext uri="{FF2B5EF4-FFF2-40B4-BE49-F238E27FC236}">
                <a16:creationId xmlns:a16="http://schemas.microsoft.com/office/drawing/2014/main" id="{6792EFD8-C5DF-2642-B1F0-B4600295C400}"/>
              </a:ext>
            </a:extLst>
          </p:cNvPr>
          <p:cNvSpPr txBox="1">
            <a:spLocks noGrp="1"/>
          </p:cNvSpPr>
          <p:nvPr/>
        </p:nvSpPr>
        <p:spPr>
          <a:xfrm>
            <a:off x="6454290" y="3020233"/>
            <a:ext cx="2427388" cy="830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marR="0" lvl="1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marR="0" lvl="2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marR="0" lvl="3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marR="0" lvl="4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marR="0" lvl="5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marR="0" lvl="6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marR="0" lvl="7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marR="0" lvl="8" indent="-355600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pPr marL="285750" indent="-285750">
              <a:spcAft>
                <a:spcPts val="1600"/>
              </a:spcAft>
              <a:buFont typeface="Courier New"/>
              <a:buChar char="o"/>
            </a:pPr>
            <a:r>
              <a:rPr lang="en-US" sz="1800" err="1">
                <a:latin typeface="Arial"/>
                <a:cs typeface="Arial"/>
              </a:rPr>
              <a:t>Αρχικο</a:t>
            </a:r>
            <a:r>
              <a:rPr lang="en-US" sz="1800">
                <a:latin typeface="Arial"/>
                <a:cs typeface="Arial"/>
              </a:rPr>
              <a:t>π</a:t>
            </a:r>
            <a:r>
              <a:rPr lang="en-US" sz="1800" err="1">
                <a:latin typeface="Arial"/>
                <a:cs typeface="Arial"/>
              </a:rPr>
              <a:t>οίηση</a:t>
            </a:r>
            <a:r>
              <a:rPr lang="en-US" sz="1800">
                <a:latin typeface="Arial"/>
                <a:cs typeface="Arial"/>
              </a:rPr>
              <a:t> </a:t>
            </a:r>
            <a:r>
              <a:rPr lang="en-US" sz="1800" err="1">
                <a:latin typeface="Arial"/>
                <a:cs typeface="Arial"/>
              </a:rPr>
              <a:t>των</a:t>
            </a:r>
            <a:r>
              <a:rPr lang="en-US" sz="1800">
                <a:latin typeface="Arial"/>
                <a:cs typeface="Arial"/>
              </a:rPr>
              <a:t>   </a:t>
            </a:r>
            <a:r>
              <a:rPr lang="en-US" sz="1800" err="1">
                <a:latin typeface="Arial"/>
                <a:cs typeface="Arial"/>
              </a:rPr>
              <a:t>στηλών</a:t>
            </a:r>
            <a:r>
              <a:rPr lang="en-US" sz="1800">
                <a:latin typeface="Arial"/>
                <a:cs typeface="Arial"/>
              </a:rPr>
              <a:t> και </a:t>
            </a:r>
            <a:r>
              <a:rPr lang="en-US" sz="1800" err="1">
                <a:latin typeface="Arial"/>
                <a:cs typeface="Arial"/>
              </a:rPr>
              <a:t>των</a:t>
            </a:r>
            <a:r>
              <a:rPr lang="en-US" sz="1800">
                <a:latin typeface="Arial"/>
                <a:cs typeface="Arial"/>
              </a:rPr>
              <a:t>    </a:t>
            </a:r>
            <a:r>
              <a:rPr lang="en-US" sz="1800" err="1">
                <a:latin typeface="Arial"/>
                <a:cs typeface="Arial"/>
              </a:rPr>
              <a:t>γρ</a:t>
            </a:r>
            <a:r>
              <a:rPr lang="en-US" sz="1800">
                <a:latin typeface="Arial"/>
                <a:cs typeface="Arial"/>
              </a:rPr>
              <a:t>α</a:t>
            </a:r>
            <a:r>
              <a:rPr lang="en-US" sz="1800" err="1">
                <a:latin typeface="Arial"/>
                <a:cs typeface="Arial"/>
              </a:rPr>
              <a:t>μμών</a:t>
            </a:r>
            <a:endParaRPr lang="en" sz="1800" err="1"/>
          </a:p>
        </p:txBody>
      </p:sp>
      <p:sp>
        <p:nvSpPr>
          <p:cNvPr id="5" name="Google Shape;2455;p72">
            <a:extLst>
              <a:ext uri="{FF2B5EF4-FFF2-40B4-BE49-F238E27FC236}">
                <a16:creationId xmlns:a16="http://schemas.microsoft.com/office/drawing/2014/main" id="{D236C068-4740-8299-70D0-4BD93E565A0B}"/>
              </a:ext>
            </a:extLst>
          </p:cNvPr>
          <p:cNvSpPr txBox="1">
            <a:spLocks noGrp="1"/>
          </p:cNvSpPr>
          <p:nvPr/>
        </p:nvSpPr>
        <p:spPr>
          <a:xfrm>
            <a:off x="3723569" y="920303"/>
            <a:ext cx="2214740" cy="6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marR="0" lvl="1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marR="0" lvl="2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marR="0" lvl="3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marR="0" lvl="4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marR="0" lvl="5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marR="0" lvl="6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marR="0" lvl="7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marR="0" lvl="8" indent="-355600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pPr marL="285750" indent="-285750">
              <a:spcAft>
                <a:spcPts val="1600"/>
              </a:spcAft>
              <a:buFont typeface="Courier New"/>
              <a:buChar char="o"/>
            </a:pPr>
            <a:r>
              <a:rPr lang="en" sz="1800" err="1"/>
              <a:t>Δημιουργί</a:t>
            </a:r>
            <a:r>
              <a:rPr lang="en" sz="1800"/>
              <a:t>α </a:t>
            </a:r>
            <a:r>
              <a:rPr lang="en" sz="1800" err="1"/>
              <a:t>της</a:t>
            </a:r>
            <a:r>
              <a:rPr lang="en" sz="1800"/>
              <a:t> </a:t>
            </a:r>
            <a:r>
              <a:rPr lang="en" sz="1800" err="1"/>
              <a:t>κλάσης</a:t>
            </a:r>
            <a:r>
              <a:rPr lang="en" sz="1800"/>
              <a:t> </a:t>
            </a:r>
            <a:r>
              <a:rPr lang="en"/>
              <a:t>Walls</a:t>
            </a:r>
            <a:endParaRPr lang="en-US"/>
          </a:p>
        </p:txBody>
      </p:sp>
      <p:pic>
        <p:nvPicPr>
          <p:cNvPr id="6" name="Picture 5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1F7DDD19-C03A-15E9-DF0F-389F8E8F9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6214" y="1452973"/>
            <a:ext cx="2743200" cy="3593205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4A72FC5-5022-585A-F994-0A6D2A39CA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7586" y="1921613"/>
            <a:ext cx="2428875" cy="476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7494D29-B18D-0134-E7F0-7D8CFF016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906" y="3752961"/>
            <a:ext cx="2899589" cy="402044"/>
          </a:xfrm>
          <a:prstGeom prst="rect">
            <a:avLst/>
          </a:prstGeom>
        </p:spPr>
      </p:pic>
      <p:sp>
        <p:nvSpPr>
          <p:cNvPr id="2" name="Google Shape;2453;p72">
            <a:extLst>
              <a:ext uri="{FF2B5EF4-FFF2-40B4-BE49-F238E27FC236}">
                <a16:creationId xmlns:a16="http://schemas.microsoft.com/office/drawing/2014/main" id="{DB9ED6A7-40CB-77C7-4F21-871173D2865F}"/>
              </a:ext>
            </a:extLst>
          </p:cNvPr>
          <p:cNvSpPr txBox="1">
            <a:spLocks noGrp="1"/>
          </p:cNvSpPr>
          <p:nvPr/>
        </p:nvSpPr>
        <p:spPr>
          <a:xfrm>
            <a:off x="6467580" y="953528"/>
            <a:ext cx="2427390" cy="823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marR="0" lvl="1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marR="0" lvl="2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marR="0" lvl="3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marR="0" lvl="4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marR="0" lvl="5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marR="0" lvl="6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marR="0" lvl="7" indent="-355600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marR="0" lvl="8" indent="-355600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None/>
              <a:defRPr sz="2000" b="0" i="0" u="none" strike="noStrike" cap="none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pPr marL="285750" indent="-285750">
              <a:spcAft>
                <a:spcPts val="1600"/>
              </a:spcAft>
              <a:buFont typeface="Courier New"/>
              <a:buChar char="o"/>
            </a:pPr>
            <a:r>
              <a:rPr lang="en" sz="1800" err="1"/>
              <a:t>Δημιουργί</a:t>
            </a:r>
            <a:r>
              <a:rPr lang="en" sz="1800"/>
              <a:t>α </a:t>
            </a:r>
            <a:r>
              <a:rPr lang="en" sz="1800" err="1"/>
              <a:t>του</a:t>
            </a:r>
            <a:r>
              <a:rPr lang="en" sz="1800"/>
              <a:t> π</a:t>
            </a:r>
            <a:r>
              <a:rPr lang="en" sz="1800" err="1"/>
              <a:t>ίν</a:t>
            </a:r>
            <a:r>
              <a:rPr lang="en" sz="1800"/>
              <a:t>ακα </a:t>
            </a:r>
            <a:r>
              <a:rPr lang="en" sz="1800" err="1"/>
              <a:t>τύ</a:t>
            </a:r>
            <a:r>
              <a:rPr lang="en" sz="1800"/>
              <a:t>π</a:t>
            </a:r>
            <a:r>
              <a:rPr lang="en" sz="1800" err="1"/>
              <a:t>ου</a:t>
            </a:r>
            <a:r>
              <a:rPr lang="en" sz="1800"/>
              <a:t> </a:t>
            </a:r>
            <a:r>
              <a:rPr lang="en"/>
              <a:t>Walls</a:t>
            </a:r>
            <a:endParaRPr lang="en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2" name="Google Shape;2452;p72"/>
          <p:cNvSpPr txBox="1">
            <a:spLocks noGrp="1"/>
          </p:cNvSpPr>
          <p:nvPr>
            <p:ph type="title"/>
          </p:nvPr>
        </p:nvSpPr>
        <p:spPr>
          <a:xfrm>
            <a:off x="88563" y="267040"/>
            <a:ext cx="4247700" cy="124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err="1"/>
              <a:t>OnDraw</a:t>
            </a:r>
            <a:r>
              <a:rPr lang="en"/>
              <a:t>()</a:t>
            </a:r>
          </a:p>
        </p:txBody>
      </p:sp>
      <p:pic>
        <p:nvPicPr>
          <p:cNvPr id="14" name="Picture 13" descr="A black background with text and numbers&#10;&#10;Description automatically generated">
            <a:extLst>
              <a:ext uri="{FF2B5EF4-FFF2-40B4-BE49-F238E27FC236}">
                <a16:creationId xmlns:a16="http://schemas.microsoft.com/office/drawing/2014/main" id="{D776A838-095A-48ED-9ADC-113E6925A5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0" t="12139" r="3688" b="12139"/>
          <a:stretch/>
        </p:blipFill>
        <p:spPr>
          <a:xfrm>
            <a:off x="5413412" y="2134042"/>
            <a:ext cx="2862686" cy="874239"/>
          </a:xfrm>
          <a:prstGeom prst="rect">
            <a:avLst/>
          </a:prstGeom>
        </p:spPr>
      </p:pic>
      <p:pic>
        <p:nvPicPr>
          <p:cNvPr id="16" name="Picture 15" descr="A black background with green text&#10;&#10;Description automatically generated">
            <a:extLst>
              <a:ext uri="{FF2B5EF4-FFF2-40B4-BE49-F238E27FC236}">
                <a16:creationId xmlns:a16="http://schemas.microsoft.com/office/drawing/2014/main" id="{08934C75-07B5-23D0-7538-1DD0BD4CED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19" t="23214" r="6751" b="37500"/>
          <a:stretch/>
        </p:blipFill>
        <p:spPr>
          <a:xfrm>
            <a:off x="5411637" y="3010121"/>
            <a:ext cx="2806100" cy="292572"/>
          </a:xfrm>
          <a:prstGeom prst="rect">
            <a:avLst/>
          </a:prstGeom>
        </p:spPr>
      </p:pic>
      <p:pic>
        <p:nvPicPr>
          <p:cNvPr id="19" name="Picture 18" descr="A black background with colorful lines and text&#10;&#10;Description automatically generated">
            <a:extLst>
              <a:ext uri="{FF2B5EF4-FFF2-40B4-BE49-F238E27FC236}">
                <a16:creationId xmlns:a16="http://schemas.microsoft.com/office/drawing/2014/main" id="{D101D457-7102-32D1-28C3-0EEB1BEE1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247" y="3217790"/>
            <a:ext cx="3135055" cy="1904336"/>
          </a:xfrm>
          <a:prstGeom prst="rect">
            <a:avLst/>
          </a:prstGeom>
        </p:spPr>
      </p:pic>
      <p:pic>
        <p:nvPicPr>
          <p:cNvPr id="20" name="Picture 19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26263823-1D19-B8D3-978A-58E108C62E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" y="1455330"/>
            <a:ext cx="5446811" cy="3688170"/>
          </a:xfrm>
          <a:prstGeom prst="rect">
            <a:avLst/>
          </a:prstGeom>
        </p:spPr>
      </p:pic>
      <p:pic>
        <p:nvPicPr>
          <p:cNvPr id="10" name="Picture 9" descr="A diagram of a grid&#10;&#10;Description automatically generated">
            <a:extLst>
              <a:ext uri="{FF2B5EF4-FFF2-40B4-BE49-F238E27FC236}">
                <a16:creationId xmlns:a16="http://schemas.microsoft.com/office/drawing/2014/main" id="{2E0B34AD-A590-5A76-9AC6-7157BF01AE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3754" y="150652"/>
            <a:ext cx="3561908" cy="19315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2" name="Google Shape;2382;p68"/>
          <p:cNvSpPr txBox="1">
            <a:spLocks noGrp="1"/>
          </p:cNvSpPr>
          <p:nvPr>
            <p:ph type="title"/>
          </p:nvPr>
        </p:nvSpPr>
        <p:spPr>
          <a:xfrm>
            <a:off x="631144" y="58030"/>
            <a:ext cx="4123053" cy="149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err="1"/>
              <a:t>CreateMaze</a:t>
            </a:r>
            <a:r>
              <a:rPr lang="en" sz="4000"/>
              <a:t>()</a:t>
            </a:r>
          </a:p>
        </p:txBody>
      </p:sp>
      <p:pic>
        <p:nvPicPr>
          <p:cNvPr id="2" name="Picture 1" descr="A screen shot of a computer program&#10;&#10;Description automatically generated">
            <a:extLst>
              <a:ext uri="{FF2B5EF4-FFF2-40B4-BE49-F238E27FC236}">
                <a16:creationId xmlns:a16="http://schemas.microsoft.com/office/drawing/2014/main" id="{04D2B362-C857-6E4A-5DA6-6A14A3F70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658" y="126261"/>
            <a:ext cx="3146510" cy="4897623"/>
          </a:xfrm>
          <a:prstGeom prst="rect">
            <a:avLst/>
          </a:prstGeom>
        </p:spPr>
      </p:pic>
      <p:pic>
        <p:nvPicPr>
          <p:cNvPr id="3" name="Picture 2" descr="A red square with black lines&#10;&#10;Description automatically generated">
            <a:extLst>
              <a:ext uri="{FF2B5EF4-FFF2-40B4-BE49-F238E27FC236}">
                <a16:creationId xmlns:a16="http://schemas.microsoft.com/office/drawing/2014/main" id="{EF744EA5-0DFB-BDFB-37D2-7A9ED1C965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7" y="1500520"/>
            <a:ext cx="3637839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Google Shape;2711;p82"/>
          <p:cNvSpPr txBox="1">
            <a:spLocks noGrp="1"/>
          </p:cNvSpPr>
          <p:nvPr>
            <p:ph type="subTitle" idx="1"/>
          </p:nvPr>
        </p:nvSpPr>
        <p:spPr>
          <a:xfrm>
            <a:off x="4078103" y="4249734"/>
            <a:ext cx="4908600" cy="3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" sz="2000" err="1"/>
              <a:t>Πότε</a:t>
            </a:r>
            <a:r>
              <a:rPr lang="en" sz="2000" dirty="0"/>
              <a:t> θα </a:t>
            </a:r>
            <a:r>
              <a:rPr lang="en" sz="2000" err="1"/>
              <a:t>τον</a:t>
            </a:r>
            <a:r>
              <a:rPr lang="en" sz="2000" dirty="0"/>
              <a:t> α</a:t>
            </a:r>
            <a:r>
              <a:rPr lang="en" sz="2000" err="1"/>
              <a:t>φήσουμε</a:t>
            </a:r>
            <a:r>
              <a:rPr lang="en" sz="2000" dirty="0"/>
              <a:t> να π</a:t>
            </a:r>
            <a:r>
              <a:rPr lang="en" sz="2000" err="1"/>
              <a:t>άει</a:t>
            </a:r>
            <a:endParaRPr lang="en-US" sz="2000" err="1"/>
          </a:p>
        </p:txBody>
      </p:sp>
      <p:sp>
        <p:nvSpPr>
          <p:cNvPr id="2712" name="Google Shape;2712;p82"/>
          <p:cNvSpPr txBox="1">
            <a:spLocks noGrp="1"/>
          </p:cNvSpPr>
          <p:nvPr>
            <p:ph type="title"/>
          </p:nvPr>
        </p:nvSpPr>
        <p:spPr>
          <a:xfrm>
            <a:off x="4078103" y="2637830"/>
            <a:ext cx="4908600" cy="581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4000" dirty="0" err="1"/>
              <a:t>startedCorrectly</a:t>
            </a:r>
            <a:endParaRPr lang="en" sz="4000" b="0" dirty="0"/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en" sz="3600"/>
          </a:p>
        </p:txBody>
      </p:sp>
      <p:sp>
        <p:nvSpPr>
          <p:cNvPr id="2713" name="Google Shape;2713;p82"/>
          <p:cNvSpPr txBox="1">
            <a:spLocks noGrp="1"/>
          </p:cNvSpPr>
          <p:nvPr>
            <p:ph type="subTitle" idx="2"/>
          </p:nvPr>
        </p:nvSpPr>
        <p:spPr>
          <a:xfrm>
            <a:off x="4137912" y="928660"/>
            <a:ext cx="4908600" cy="4594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" dirty="0" err="1"/>
              <a:t>Πως</a:t>
            </a:r>
            <a:r>
              <a:rPr lang="en" dirty="0"/>
              <a:t> </a:t>
            </a:r>
            <a:r>
              <a:rPr lang="en" dirty="0" err="1"/>
              <a:t>ξέρουμε</a:t>
            </a:r>
            <a:r>
              <a:rPr lang="en" dirty="0"/>
              <a:t> π</a:t>
            </a:r>
            <a:r>
              <a:rPr lang="en" dirty="0" err="1"/>
              <a:t>ρος</a:t>
            </a:r>
            <a:r>
              <a:rPr lang="en" dirty="0"/>
              <a:t> τα π</a:t>
            </a:r>
            <a:r>
              <a:rPr lang="en" dirty="0" err="1"/>
              <a:t>ου</a:t>
            </a:r>
            <a:r>
              <a:rPr lang="en" dirty="0"/>
              <a:t> </a:t>
            </a:r>
            <a:r>
              <a:rPr lang="en" dirty="0" err="1"/>
              <a:t>θέλει</a:t>
            </a:r>
            <a:r>
              <a:rPr lang="en" dirty="0"/>
              <a:t> να π</a:t>
            </a:r>
            <a:r>
              <a:rPr lang="en" dirty="0" err="1"/>
              <a:t>άει</a:t>
            </a:r>
            <a:r>
              <a:rPr lang="en" dirty="0"/>
              <a:t> ο πα</a:t>
            </a:r>
            <a:r>
              <a:rPr lang="en" dirty="0" err="1"/>
              <a:t>ίκτης</a:t>
            </a:r>
          </a:p>
        </p:txBody>
      </p:sp>
      <p:sp>
        <p:nvSpPr>
          <p:cNvPr id="2714" name="Google Shape;2714;p82"/>
          <p:cNvSpPr txBox="1">
            <a:spLocks noGrp="1"/>
          </p:cNvSpPr>
          <p:nvPr>
            <p:ph type="title" idx="3"/>
          </p:nvPr>
        </p:nvSpPr>
        <p:spPr>
          <a:xfrm>
            <a:off x="4137911" y="213878"/>
            <a:ext cx="4908600" cy="6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direction</a:t>
            </a:r>
          </a:p>
        </p:txBody>
      </p:sp>
      <p:sp>
        <p:nvSpPr>
          <p:cNvPr id="2716" name="Google Shape;2716;p82"/>
          <p:cNvSpPr txBox="1">
            <a:spLocks noGrp="1"/>
          </p:cNvSpPr>
          <p:nvPr>
            <p:ph type="title" idx="5"/>
          </p:nvPr>
        </p:nvSpPr>
        <p:spPr>
          <a:xfrm>
            <a:off x="4337272" y="3522715"/>
            <a:ext cx="4908600" cy="6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/>
              <a:t>Player =</a:t>
            </a:r>
            <a:endParaRPr lang="en-US"/>
          </a:p>
        </p:txBody>
      </p:sp>
      <p:sp>
        <p:nvSpPr>
          <p:cNvPr id="2717" name="Google Shape;2717;p82"/>
          <p:cNvSpPr/>
          <p:nvPr/>
        </p:nvSpPr>
        <p:spPr>
          <a:xfrm rot="1043355">
            <a:off x="7690153" y="1450500"/>
            <a:ext cx="346596" cy="295470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8" name="Google Shape;2718;p82"/>
          <p:cNvSpPr txBox="1"/>
          <p:nvPr/>
        </p:nvSpPr>
        <p:spPr>
          <a:xfrm rot="1045858">
            <a:off x="7677988" y="1394430"/>
            <a:ext cx="346512" cy="354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?</a:t>
            </a:r>
            <a:endParaRPr sz="4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2719" name="Google Shape;2719;p82"/>
          <p:cNvSpPr/>
          <p:nvPr/>
        </p:nvSpPr>
        <p:spPr>
          <a:xfrm rot="-2151217">
            <a:off x="1877476" y="2871701"/>
            <a:ext cx="346383" cy="29546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0" name="Google Shape;2720;p82"/>
          <p:cNvSpPr txBox="1"/>
          <p:nvPr/>
        </p:nvSpPr>
        <p:spPr>
          <a:xfrm rot="-2152672">
            <a:off x="1895315" y="2829042"/>
            <a:ext cx="346552" cy="35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?</a:t>
            </a:r>
            <a:endParaRPr sz="4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2721" name="Google Shape;2721;p82"/>
          <p:cNvSpPr/>
          <p:nvPr/>
        </p:nvSpPr>
        <p:spPr>
          <a:xfrm rot="845616">
            <a:off x="8588677" y="2651528"/>
            <a:ext cx="346176" cy="295447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2" name="Google Shape;2722;p82"/>
          <p:cNvSpPr txBox="1"/>
          <p:nvPr/>
        </p:nvSpPr>
        <p:spPr>
          <a:xfrm rot="842175">
            <a:off x="8596866" y="2574008"/>
            <a:ext cx="346341" cy="35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chemeClr val="dk2"/>
                </a:solidFill>
                <a:latin typeface="Darker Grotesque"/>
                <a:ea typeface="Darker Grotesque"/>
                <a:cs typeface="Darker Grotesque"/>
                <a:sym typeface="Darker Grotesque"/>
              </a:rPr>
              <a:t>?</a:t>
            </a:r>
            <a:endParaRPr sz="4000" b="1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pic>
        <p:nvPicPr>
          <p:cNvPr id="2" name="Picture 1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90029DB9-5E7E-445C-24B3-2776E6CE7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1" y="112971"/>
            <a:ext cx="4371548" cy="4851105"/>
          </a:xfrm>
          <a:prstGeom prst="rect">
            <a:avLst/>
          </a:prstGeom>
        </p:spPr>
      </p:pic>
      <p:pic>
        <p:nvPicPr>
          <p:cNvPr id="3" name="Picture 2" descr="A computer screen shot of text&#10;&#10;Description automatically generated">
            <a:extLst>
              <a:ext uri="{FF2B5EF4-FFF2-40B4-BE49-F238E27FC236}">
                <a16:creationId xmlns:a16="http://schemas.microsoft.com/office/drawing/2014/main" id="{BA5E054B-C3D5-BA56-5D8C-BD1BBA705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3571" y="3063560"/>
            <a:ext cx="6120367" cy="11096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4" name="Google Shape;3234;p94"/>
          <p:cNvSpPr txBox="1">
            <a:spLocks noGrp="1"/>
          </p:cNvSpPr>
          <p:nvPr>
            <p:ph type="title"/>
          </p:nvPr>
        </p:nvSpPr>
        <p:spPr>
          <a:xfrm flipH="1">
            <a:off x="5864431" y="2740753"/>
            <a:ext cx="2093400" cy="145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3236" name="Google Shape;3236;p94"/>
          <p:cNvSpPr txBox="1">
            <a:spLocks noGrp="1"/>
          </p:cNvSpPr>
          <p:nvPr>
            <p:ph type="title" idx="2"/>
          </p:nvPr>
        </p:nvSpPr>
        <p:spPr>
          <a:xfrm flipH="1">
            <a:off x="-396851" y="1179528"/>
            <a:ext cx="8261682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600" dirty="0"/>
              <a:t>ΛΟΓΙΚΗ και ΠΡΟΣΒΑΣΙΜΟΤΗΤΑ</a:t>
            </a:r>
            <a:endParaRPr lang="en-US" sz="3600" dirty="0" err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32E35-7205-7833-BAD2-D4AF6E86EB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8" name="Google Shape;2528;p77"/>
          <p:cNvSpPr txBox="1">
            <a:spLocks noGrp="1"/>
          </p:cNvSpPr>
          <p:nvPr>
            <p:ph type="subTitle" idx="1"/>
          </p:nvPr>
        </p:nvSpPr>
        <p:spPr>
          <a:xfrm>
            <a:off x="6770865" y="2743670"/>
            <a:ext cx="1752945" cy="8711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sz="1800" dirty="0" err="1"/>
              <a:t>Χωρίς</a:t>
            </a:r>
            <a:r>
              <a:rPr lang="en" sz="1800" dirty="0"/>
              <a:t> </a:t>
            </a:r>
            <a:r>
              <a:rPr lang="en" sz="1800" dirty="0" err="1"/>
              <a:t>την</a:t>
            </a:r>
            <a:r>
              <a:rPr lang="en" sz="1800" dirty="0"/>
              <a:t> α</a:t>
            </a:r>
            <a:r>
              <a:rPr lang="en" sz="1800" dirty="0" err="1"/>
              <a:t>νάγκη</a:t>
            </a:r>
            <a:r>
              <a:rPr lang="en" sz="1800" dirty="0"/>
              <a:t> </a:t>
            </a:r>
            <a:r>
              <a:rPr lang="en" sz="1800" dirty="0" err="1"/>
              <a:t>γι</a:t>
            </a:r>
            <a:r>
              <a:rPr lang="en" sz="1800" dirty="0"/>
              <a:t>α </a:t>
            </a:r>
            <a:r>
              <a:rPr lang="en" sz="1800" dirty="0" err="1"/>
              <a:t>ενημέρωση</a:t>
            </a:r>
            <a:endParaRPr lang="en" sz="1800" dirty="0"/>
          </a:p>
        </p:txBody>
      </p:sp>
      <p:sp>
        <p:nvSpPr>
          <p:cNvPr id="2529" name="Google Shape;2529;p77"/>
          <p:cNvSpPr txBox="1">
            <a:spLocks noGrp="1"/>
          </p:cNvSpPr>
          <p:nvPr>
            <p:ph type="subTitle" idx="2"/>
          </p:nvPr>
        </p:nvSpPr>
        <p:spPr>
          <a:xfrm>
            <a:off x="6232584" y="2261172"/>
            <a:ext cx="2915881" cy="3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dirty="0" err="1"/>
              <a:t>Εξοικονομιση</a:t>
            </a:r>
            <a:r>
              <a:rPr lang="en" dirty="0"/>
              <a:t> </a:t>
            </a:r>
            <a:r>
              <a:rPr lang="en" dirty="0" err="1"/>
              <a:t>χρόνου</a:t>
            </a:r>
            <a:endParaRPr dirty="0" err="1"/>
          </a:p>
        </p:txBody>
      </p:sp>
      <p:sp>
        <p:nvSpPr>
          <p:cNvPr id="2530" name="Google Shape;2530;p77"/>
          <p:cNvSpPr txBox="1">
            <a:spLocks noGrp="1"/>
          </p:cNvSpPr>
          <p:nvPr>
            <p:ph type="subTitle" idx="3"/>
          </p:nvPr>
        </p:nvSpPr>
        <p:spPr>
          <a:xfrm>
            <a:off x="3239119" y="2750314"/>
            <a:ext cx="1746300" cy="6783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sz="1800" err="1"/>
              <a:t>Ευκολί</a:t>
            </a:r>
            <a:r>
              <a:rPr lang="en" sz="1800" dirty="0"/>
              <a:t>α </a:t>
            </a:r>
            <a:r>
              <a:rPr lang="en" sz="1800" err="1"/>
              <a:t>του</a:t>
            </a:r>
            <a:r>
              <a:rPr lang="en" sz="1800" dirty="0"/>
              <a:t> </a:t>
            </a:r>
            <a:r>
              <a:rPr lang="en" sz="1800" err="1"/>
              <a:t>χρήστη</a:t>
            </a:r>
            <a:endParaRPr lang="en-US" sz="1800"/>
          </a:p>
        </p:txBody>
      </p:sp>
      <p:sp>
        <p:nvSpPr>
          <p:cNvPr id="2531" name="Google Shape;2531;p77"/>
          <p:cNvSpPr txBox="1">
            <a:spLocks noGrp="1"/>
          </p:cNvSpPr>
          <p:nvPr>
            <p:ph type="subTitle" idx="4"/>
          </p:nvPr>
        </p:nvSpPr>
        <p:spPr>
          <a:xfrm>
            <a:off x="3019814" y="2035230"/>
            <a:ext cx="2331090" cy="7371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dirty="0" err="1"/>
              <a:t>Αυτόμ</a:t>
            </a:r>
            <a:r>
              <a:rPr lang="en" dirty="0"/>
              <a:t>α</a:t>
            </a:r>
            <a:r>
              <a:rPr lang="en" dirty="0" err="1"/>
              <a:t>τη</a:t>
            </a:r>
            <a:r>
              <a:rPr lang="en" dirty="0"/>
              <a:t> α</a:t>
            </a:r>
            <a:r>
              <a:rPr lang="en" dirty="0" err="1"/>
              <a:t>λλ</a:t>
            </a:r>
            <a:r>
              <a:rPr lang="en" dirty="0"/>
              <a:t>α</a:t>
            </a:r>
            <a:r>
              <a:rPr lang="en" dirty="0" err="1"/>
              <a:t>γή</a:t>
            </a:r>
            <a:r>
              <a:rPr lang="en" dirty="0"/>
              <a:t> επιπ</a:t>
            </a:r>
            <a:r>
              <a:rPr lang="en" dirty="0" err="1"/>
              <a:t>έδων</a:t>
            </a:r>
            <a:endParaRPr lang="en-US" dirty="0" err="1"/>
          </a:p>
        </p:txBody>
      </p:sp>
      <p:sp>
        <p:nvSpPr>
          <p:cNvPr id="2532" name="Google Shape;2532;p77"/>
          <p:cNvSpPr/>
          <p:nvPr/>
        </p:nvSpPr>
        <p:spPr>
          <a:xfrm>
            <a:off x="3880719" y="1555121"/>
            <a:ext cx="463200" cy="46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3" name="Google Shape;2533;p77"/>
          <p:cNvSpPr/>
          <p:nvPr/>
        </p:nvSpPr>
        <p:spPr>
          <a:xfrm>
            <a:off x="7319442" y="1801007"/>
            <a:ext cx="463200" cy="46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4" name="Google Shape;2534;p77"/>
          <p:cNvSpPr txBox="1">
            <a:spLocks noGrp="1"/>
          </p:cNvSpPr>
          <p:nvPr>
            <p:ph type="title"/>
          </p:nvPr>
        </p:nvSpPr>
        <p:spPr>
          <a:xfrm>
            <a:off x="3159375" y="539500"/>
            <a:ext cx="52716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dirty="0" err="1">
                <a:latin typeface="Darker Grotesque"/>
              </a:rPr>
              <a:t>Αλγόριθμος</a:t>
            </a:r>
            <a:r>
              <a:rPr lang="en" dirty="0">
                <a:latin typeface="Darker Grotesque"/>
              </a:rPr>
              <a:t> λαβ</a:t>
            </a:r>
            <a:r>
              <a:rPr lang="en" dirty="0" err="1">
                <a:latin typeface="Darker Grotesque"/>
              </a:rPr>
              <a:t>ύρινθου</a:t>
            </a:r>
            <a:endParaRPr lang="en" dirty="0">
              <a:latin typeface="Darker Grotesque"/>
            </a:endParaRPr>
          </a:p>
        </p:txBody>
      </p:sp>
      <p:sp>
        <p:nvSpPr>
          <p:cNvPr id="2535" name="Google Shape;2535;p77"/>
          <p:cNvSpPr txBox="1">
            <a:spLocks noGrp="1"/>
          </p:cNvSpPr>
          <p:nvPr>
            <p:ph type="subTitle" idx="5"/>
          </p:nvPr>
        </p:nvSpPr>
        <p:spPr>
          <a:xfrm>
            <a:off x="4831849" y="4223692"/>
            <a:ext cx="1746300" cy="817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sz="1800" dirty="0"/>
              <a:t>Άπ</a:t>
            </a:r>
            <a:r>
              <a:rPr lang="en" sz="1800" dirty="0" err="1"/>
              <a:t>ειρ</a:t>
            </a:r>
            <a:r>
              <a:rPr lang="en" sz="1800" dirty="0"/>
              <a:t>α </a:t>
            </a:r>
            <a:r>
              <a:rPr lang="en" sz="1800" dirty="0" err="1"/>
              <a:t>δι</a:t>
            </a:r>
            <a:r>
              <a:rPr lang="en" sz="1800" dirty="0"/>
              <a:t>α</a:t>
            </a:r>
            <a:r>
              <a:rPr lang="en" sz="1800" dirty="0" err="1"/>
              <a:t>φορετικά</a:t>
            </a:r>
            <a:r>
              <a:rPr lang="en" sz="1800" dirty="0"/>
              <a:t> επίπ</a:t>
            </a:r>
            <a:r>
              <a:rPr lang="en" sz="1800" dirty="0" err="1"/>
              <a:t>εδ</a:t>
            </a:r>
            <a:r>
              <a:rPr lang="en" sz="1800" dirty="0"/>
              <a:t>α </a:t>
            </a:r>
          </a:p>
        </p:txBody>
      </p:sp>
      <p:sp>
        <p:nvSpPr>
          <p:cNvPr id="2536" name="Google Shape;2536;p77"/>
          <p:cNvSpPr txBox="1">
            <a:spLocks noGrp="1"/>
          </p:cNvSpPr>
          <p:nvPr>
            <p:ph type="subTitle" idx="6"/>
          </p:nvPr>
        </p:nvSpPr>
        <p:spPr>
          <a:xfrm>
            <a:off x="4831842" y="3548479"/>
            <a:ext cx="1746300" cy="6773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" dirty="0" err="1"/>
              <a:t>Ποικιλί</a:t>
            </a:r>
            <a:r>
              <a:rPr lang="en" dirty="0"/>
              <a:t>α επιπ</a:t>
            </a:r>
            <a:r>
              <a:rPr lang="en" dirty="0" err="1"/>
              <a:t>έδων</a:t>
            </a:r>
            <a:endParaRPr dirty="0" err="1"/>
          </a:p>
        </p:txBody>
      </p:sp>
      <p:sp>
        <p:nvSpPr>
          <p:cNvPr id="2541" name="Google Shape;2541;p77"/>
          <p:cNvSpPr/>
          <p:nvPr/>
        </p:nvSpPr>
        <p:spPr>
          <a:xfrm>
            <a:off x="5473362" y="3082955"/>
            <a:ext cx="463200" cy="46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2" name="Google Shape;2542;p77"/>
          <p:cNvSpPr/>
          <p:nvPr/>
        </p:nvSpPr>
        <p:spPr>
          <a:xfrm>
            <a:off x="7457733" y="1860752"/>
            <a:ext cx="193660" cy="343586"/>
          </a:xfrm>
          <a:custGeom>
            <a:avLst/>
            <a:gdLst/>
            <a:ahLst/>
            <a:cxnLst/>
            <a:rect l="l" t="t" r="r" b="b"/>
            <a:pathLst>
              <a:path w="4561" h="8092" extrusionOk="0">
                <a:moveTo>
                  <a:pt x="4317" y="244"/>
                </a:moveTo>
                <a:lnTo>
                  <a:pt x="4317" y="501"/>
                </a:lnTo>
                <a:lnTo>
                  <a:pt x="3681" y="501"/>
                </a:lnTo>
                <a:cubicBezTo>
                  <a:pt x="3532" y="501"/>
                  <a:pt x="3532" y="745"/>
                  <a:pt x="3681" y="745"/>
                </a:cubicBezTo>
                <a:lnTo>
                  <a:pt x="4074" y="745"/>
                </a:lnTo>
                <a:lnTo>
                  <a:pt x="4074" y="2192"/>
                </a:lnTo>
                <a:cubicBezTo>
                  <a:pt x="4074" y="2395"/>
                  <a:pt x="4020" y="2612"/>
                  <a:pt x="3898" y="2788"/>
                </a:cubicBezTo>
                <a:lnTo>
                  <a:pt x="677" y="2788"/>
                </a:lnTo>
                <a:cubicBezTo>
                  <a:pt x="569" y="2612"/>
                  <a:pt x="515" y="2395"/>
                  <a:pt x="501" y="2192"/>
                </a:cubicBezTo>
                <a:lnTo>
                  <a:pt x="501" y="745"/>
                </a:lnTo>
                <a:lnTo>
                  <a:pt x="3167" y="745"/>
                </a:lnTo>
                <a:cubicBezTo>
                  <a:pt x="3329" y="745"/>
                  <a:pt x="3329" y="501"/>
                  <a:pt x="3167" y="501"/>
                </a:cubicBezTo>
                <a:lnTo>
                  <a:pt x="258" y="501"/>
                </a:lnTo>
                <a:lnTo>
                  <a:pt x="258" y="244"/>
                </a:lnTo>
                <a:close/>
                <a:moveTo>
                  <a:pt x="3708" y="3018"/>
                </a:moveTo>
                <a:cubicBezTo>
                  <a:pt x="3641" y="3086"/>
                  <a:pt x="3587" y="3126"/>
                  <a:pt x="3505" y="3167"/>
                </a:cubicBezTo>
                <a:lnTo>
                  <a:pt x="2288" y="3911"/>
                </a:lnTo>
                <a:lnTo>
                  <a:pt x="1056" y="3167"/>
                </a:lnTo>
                <a:cubicBezTo>
                  <a:pt x="989" y="3126"/>
                  <a:pt x="921" y="3086"/>
                  <a:pt x="867" y="3018"/>
                </a:cubicBezTo>
                <a:close/>
                <a:moveTo>
                  <a:pt x="2166" y="4249"/>
                </a:moveTo>
                <a:lnTo>
                  <a:pt x="2166" y="5602"/>
                </a:lnTo>
                <a:lnTo>
                  <a:pt x="501" y="6265"/>
                </a:lnTo>
                <a:lnTo>
                  <a:pt x="501" y="5900"/>
                </a:lnTo>
                <a:cubicBezTo>
                  <a:pt x="501" y="5494"/>
                  <a:pt x="718" y="5129"/>
                  <a:pt x="1056" y="4912"/>
                </a:cubicBezTo>
                <a:lnTo>
                  <a:pt x="2166" y="4249"/>
                </a:lnTo>
                <a:close/>
                <a:moveTo>
                  <a:pt x="2409" y="4263"/>
                </a:moveTo>
                <a:lnTo>
                  <a:pt x="3505" y="4926"/>
                </a:lnTo>
                <a:cubicBezTo>
                  <a:pt x="3857" y="5129"/>
                  <a:pt x="4060" y="5508"/>
                  <a:pt x="4074" y="5900"/>
                </a:cubicBezTo>
                <a:lnTo>
                  <a:pt x="4074" y="6279"/>
                </a:lnTo>
                <a:lnTo>
                  <a:pt x="2409" y="5616"/>
                </a:lnTo>
                <a:lnTo>
                  <a:pt x="2409" y="4263"/>
                </a:lnTo>
                <a:close/>
                <a:moveTo>
                  <a:pt x="2288" y="5819"/>
                </a:moveTo>
                <a:lnTo>
                  <a:pt x="4060" y="6536"/>
                </a:lnTo>
                <a:lnTo>
                  <a:pt x="4060" y="7348"/>
                </a:lnTo>
                <a:lnTo>
                  <a:pt x="1395" y="7348"/>
                </a:lnTo>
                <a:cubicBezTo>
                  <a:pt x="1246" y="7348"/>
                  <a:pt x="1246" y="7578"/>
                  <a:pt x="1395" y="7578"/>
                </a:cubicBezTo>
                <a:lnTo>
                  <a:pt x="4317" y="7578"/>
                </a:lnTo>
                <a:lnTo>
                  <a:pt x="4317" y="7591"/>
                </a:lnTo>
                <a:lnTo>
                  <a:pt x="4317" y="7848"/>
                </a:lnTo>
                <a:lnTo>
                  <a:pt x="258" y="7848"/>
                </a:lnTo>
                <a:lnTo>
                  <a:pt x="258" y="7591"/>
                </a:lnTo>
                <a:lnTo>
                  <a:pt x="258" y="7578"/>
                </a:lnTo>
                <a:lnTo>
                  <a:pt x="894" y="7578"/>
                </a:lnTo>
                <a:cubicBezTo>
                  <a:pt x="1043" y="7578"/>
                  <a:pt x="1043" y="7348"/>
                  <a:pt x="894" y="7348"/>
                </a:cubicBezTo>
                <a:lnTo>
                  <a:pt x="501" y="7348"/>
                </a:lnTo>
                <a:lnTo>
                  <a:pt x="501" y="6536"/>
                </a:lnTo>
                <a:lnTo>
                  <a:pt x="2288" y="5819"/>
                </a:lnTo>
                <a:close/>
                <a:moveTo>
                  <a:pt x="258" y="0"/>
                </a:moveTo>
                <a:cubicBezTo>
                  <a:pt x="123" y="0"/>
                  <a:pt x="1" y="109"/>
                  <a:pt x="1" y="244"/>
                </a:cubicBezTo>
                <a:lnTo>
                  <a:pt x="1" y="501"/>
                </a:lnTo>
                <a:cubicBezTo>
                  <a:pt x="1" y="636"/>
                  <a:pt x="123" y="745"/>
                  <a:pt x="258" y="745"/>
                </a:cubicBezTo>
                <a:lnTo>
                  <a:pt x="258" y="2192"/>
                </a:lnTo>
                <a:cubicBezTo>
                  <a:pt x="271" y="2680"/>
                  <a:pt x="515" y="3126"/>
                  <a:pt x="934" y="3370"/>
                </a:cubicBezTo>
                <a:lnTo>
                  <a:pt x="2058" y="4033"/>
                </a:lnTo>
                <a:lnTo>
                  <a:pt x="934" y="4709"/>
                </a:lnTo>
                <a:cubicBezTo>
                  <a:pt x="515" y="4966"/>
                  <a:pt x="271" y="5413"/>
                  <a:pt x="258" y="5900"/>
                </a:cubicBezTo>
                <a:lnTo>
                  <a:pt x="258" y="7348"/>
                </a:lnTo>
                <a:cubicBezTo>
                  <a:pt x="123" y="7348"/>
                  <a:pt x="1" y="7456"/>
                  <a:pt x="1" y="7591"/>
                </a:cubicBezTo>
                <a:lnTo>
                  <a:pt x="1" y="7848"/>
                </a:lnTo>
                <a:cubicBezTo>
                  <a:pt x="1" y="7984"/>
                  <a:pt x="123" y="8092"/>
                  <a:pt x="258" y="8092"/>
                </a:cubicBezTo>
                <a:lnTo>
                  <a:pt x="4317" y="8092"/>
                </a:lnTo>
                <a:cubicBezTo>
                  <a:pt x="4453" y="8092"/>
                  <a:pt x="4561" y="7984"/>
                  <a:pt x="4561" y="7848"/>
                </a:cubicBezTo>
                <a:lnTo>
                  <a:pt x="4561" y="7591"/>
                </a:lnTo>
                <a:cubicBezTo>
                  <a:pt x="4561" y="7456"/>
                  <a:pt x="4453" y="7348"/>
                  <a:pt x="4317" y="7348"/>
                </a:cubicBezTo>
                <a:lnTo>
                  <a:pt x="4304" y="7348"/>
                </a:lnTo>
                <a:lnTo>
                  <a:pt x="4304" y="5900"/>
                </a:lnTo>
                <a:cubicBezTo>
                  <a:pt x="4304" y="5413"/>
                  <a:pt x="4047" y="4966"/>
                  <a:pt x="3627" y="4723"/>
                </a:cubicBezTo>
                <a:lnTo>
                  <a:pt x="2504" y="4046"/>
                </a:lnTo>
                <a:lnTo>
                  <a:pt x="3627" y="3370"/>
                </a:lnTo>
                <a:cubicBezTo>
                  <a:pt x="4047" y="3126"/>
                  <a:pt x="4304" y="2680"/>
                  <a:pt x="4304" y="2192"/>
                </a:cubicBezTo>
                <a:lnTo>
                  <a:pt x="4304" y="745"/>
                </a:lnTo>
                <a:lnTo>
                  <a:pt x="4317" y="745"/>
                </a:lnTo>
                <a:cubicBezTo>
                  <a:pt x="4453" y="745"/>
                  <a:pt x="4561" y="636"/>
                  <a:pt x="4561" y="501"/>
                </a:cubicBezTo>
                <a:lnTo>
                  <a:pt x="4561" y="244"/>
                </a:lnTo>
                <a:cubicBezTo>
                  <a:pt x="4561" y="109"/>
                  <a:pt x="4453" y="0"/>
                  <a:pt x="431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3" name="Google Shape;2543;p77"/>
          <p:cNvSpPr/>
          <p:nvPr/>
        </p:nvSpPr>
        <p:spPr>
          <a:xfrm>
            <a:off x="5531755" y="3142914"/>
            <a:ext cx="346474" cy="343289"/>
          </a:xfrm>
          <a:custGeom>
            <a:avLst/>
            <a:gdLst/>
            <a:ahLst/>
            <a:cxnLst/>
            <a:rect l="l" t="t" r="r" b="b"/>
            <a:pathLst>
              <a:path w="8160" h="8085" extrusionOk="0">
                <a:moveTo>
                  <a:pt x="4601" y="1127"/>
                </a:moveTo>
                <a:cubicBezTo>
                  <a:pt x="4699" y="1127"/>
                  <a:pt x="4797" y="1164"/>
                  <a:pt x="4872" y="1238"/>
                </a:cubicBezTo>
                <a:cubicBezTo>
                  <a:pt x="5115" y="1482"/>
                  <a:pt x="4953" y="1901"/>
                  <a:pt x="4601" y="1901"/>
                </a:cubicBezTo>
                <a:cubicBezTo>
                  <a:pt x="4249" y="1901"/>
                  <a:pt x="4073" y="1482"/>
                  <a:pt x="4330" y="1238"/>
                </a:cubicBezTo>
                <a:cubicBezTo>
                  <a:pt x="4405" y="1164"/>
                  <a:pt x="4503" y="1127"/>
                  <a:pt x="4601" y="1127"/>
                </a:cubicBezTo>
                <a:close/>
                <a:moveTo>
                  <a:pt x="4612" y="887"/>
                </a:moveTo>
                <a:cubicBezTo>
                  <a:pt x="4530" y="887"/>
                  <a:pt x="4445" y="903"/>
                  <a:pt x="4357" y="941"/>
                </a:cubicBezTo>
                <a:cubicBezTo>
                  <a:pt x="3721" y="1198"/>
                  <a:pt x="3911" y="2145"/>
                  <a:pt x="4601" y="2145"/>
                </a:cubicBezTo>
                <a:cubicBezTo>
                  <a:pt x="4763" y="2145"/>
                  <a:pt x="4926" y="2077"/>
                  <a:pt x="5048" y="1955"/>
                </a:cubicBezTo>
                <a:cubicBezTo>
                  <a:pt x="5468" y="1547"/>
                  <a:pt x="5123" y="887"/>
                  <a:pt x="4612" y="887"/>
                </a:cubicBezTo>
                <a:close/>
                <a:moveTo>
                  <a:pt x="6577" y="3106"/>
                </a:moveTo>
                <a:cubicBezTo>
                  <a:pt x="6915" y="3106"/>
                  <a:pt x="7091" y="3512"/>
                  <a:pt x="6847" y="3769"/>
                </a:cubicBezTo>
                <a:cubicBezTo>
                  <a:pt x="6774" y="3841"/>
                  <a:pt x="6676" y="3879"/>
                  <a:pt x="6576" y="3879"/>
                </a:cubicBezTo>
                <a:cubicBezTo>
                  <a:pt x="6473" y="3879"/>
                  <a:pt x="6368" y="3838"/>
                  <a:pt x="6292" y="3755"/>
                </a:cubicBezTo>
                <a:lnTo>
                  <a:pt x="6292" y="3769"/>
                </a:lnTo>
                <a:cubicBezTo>
                  <a:pt x="6049" y="3512"/>
                  <a:pt x="6225" y="3106"/>
                  <a:pt x="6577" y="3106"/>
                </a:cubicBezTo>
                <a:close/>
                <a:moveTo>
                  <a:pt x="6579" y="2853"/>
                </a:moveTo>
                <a:cubicBezTo>
                  <a:pt x="6501" y="2853"/>
                  <a:pt x="6418" y="2868"/>
                  <a:pt x="6333" y="2903"/>
                </a:cubicBezTo>
                <a:cubicBezTo>
                  <a:pt x="5697" y="3173"/>
                  <a:pt x="5886" y="4120"/>
                  <a:pt x="6577" y="4120"/>
                </a:cubicBezTo>
                <a:cubicBezTo>
                  <a:pt x="6739" y="4107"/>
                  <a:pt x="6901" y="4039"/>
                  <a:pt x="7010" y="3931"/>
                </a:cubicBezTo>
                <a:cubicBezTo>
                  <a:pt x="7432" y="3509"/>
                  <a:pt x="7092" y="2853"/>
                  <a:pt x="6579" y="2853"/>
                </a:cubicBezTo>
                <a:close/>
                <a:moveTo>
                  <a:pt x="1264" y="3652"/>
                </a:moveTo>
                <a:cubicBezTo>
                  <a:pt x="1462" y="3652"/>
                  <a:pt x="1651" y="3803"/>
                  <a:pt x="1651" y="4039"/>
                </a:cubicBezTo>
                <a:cubicBezTo>
                  <a:pt x="1638" y="4256"/>
                  <a:pt x="1475" y="4432"/>
                  <a:pt x="1259" y="4432"/>
                </a:cubicBezTo>
                <a:cubicBezTo>
                  <a:pt x="907" y="4432"/>
                  <a:pt x="731" y="4012"/>
                  <a:pt x="988" y="3769"/>
                </a:cubicBezTo>
                <a:cubicBezTo>
                  <a:pt x="1068" y="3689"/>
                  <a:pt x="1167" y="3652"/>
                  <a:pt x="1264" y="3652"/>
                </a:cubicBezTo>
                <a:close/>
                <a:moveTo>
                  <a:pt x="1259" y="3417"/>
                </a:moveTo>
                <a:cubicBezTo>
                  <a:pt x="704" y="3417"/>
                  <a:pt x="420" y="4093"/>
                  <a:pt x="812" y="4486"/>
                </a:cubicBezTo>
                <a:cubicBezTo>
                  <a:pt x="943" y="4612"/>
                  <a:pt x="1099" y="4668"/>
                  <a:pt x="1252" y="4668"/>
                </a:cubicBezTo>
                <a:cubicBezTo>
                  <a:pt x="1575" y="4668"/>
                  <a:pt x="1881" y="4416"/>
                  <a:pt x="1881" y="4039"/>
                </a:cubicBezTo>
                <a:cubicBezTo>
                  <a:pt x="1881" y="3687"/>
                  <a:pt x="1611" y="3417"/>
                  <a:pt x="1259" y="3417"/>
                </a:cubicBezTo>
                <a:close/>
                <a:moveTo>
                  <a:pt x="4046" y="3417"/>
                </a:moveTo>
                <a:cubicBezTo>
                  <a:pt x="3491" y="3417"/>
                  <a:pt x="3207" y="4093"/>
                  <a:pt x="3600" y="4486"/>
                </a:cubicBezTo>
                <a:cubicBezTo>
                  <a:pt x="3730" y="4612"/>
                  <a:pt x="3887" y="4668"/>
                  <a:pt x="4039" y="4668"/>
                </a:cubicBezTo>
                <a:cubicBezTo>
                  <a:pt x="4363" y="4668"/>
                  <a:pt x="4669" y="4416"/>
                  <a:pt x="4669" y="4039"/>
                </a:cubicBezTo>
                <a:cubicBezTo>
                  <a:pt x="4669" y="3985"/>
                  <a:pt x="4669" y="3931"/>
                  <a:pt x="4655" y="3890"/>
                </a:cubicBezTo>
                <a:cubicBezTo>
                  <a:pt x="4643" y="3831"/>
                  <a:pt x="4591" y="3793"/>
                  <a:pt x="4532" y="3793"/>
                </a:cubicBezTo>
                <a:cubicBezTo>
                  <a:pt x="4524" y="3793"/>
                  <a:pt x="4515" y="3794"/>
                  <a:pt x="4506" y="3796"/>
                </a:cubicBezTo>
                <a:cubicBezTo>
                  <a:pt x="4439" y="3823"/>
                  <a:pt x="4412" y="3877"/>
                  <a:pt x="4425" y="3945"/>
                </a:cubicBezTo>
                <a:cubicBezTo>
                  <a:pt x="4425" y="3972"/>
                  <a:pt x="4439" y="4012"/>
                  <a:pt x="4439" y="4039"/>
                </a:cubicBezTo>
                <a:cubicBezTo>
                  <a:pt x="4430" y="4273"/>
                  <a:pt x="4238" y="4424"/>
                  <a:pt x="4045" y="4424"/>
                </a:cubicBezTo>
                <a:cubicBezTo>
                  <a:pt x="3936" y="4424"/>
                  <a:pt x="3826" y="4376"/>
                  <a:pt x="3749" y="4269"/>
                </a:cubicBezTo>
                <a:cubicBezTo>
                  <a:pt x="3539" y="4010"/>
                  <a:pt x="3745" y="3650"/>
                  <a:pt x="4050" y="3650"/>
                </a:cubicBezTo>
                <a:cubicBezTo>
                  <a:pt x="4080" y="3650"/>
                  <a:pt x="4110" y="3653"/>
                  <a:pt x="4141" y="3660"/>
                </a:cubicBezTo>
                <a:cubicBezTo>
                  <a:pt x="4154" y="3664"/>
                  <a:pt x="4166" y="3665"/>
                  <a:pt x="4178" y="3665"/>
                </a:cubicBezTo>
                <a:cubicBezTo>
                  <a:pt x="4311" y="3665"/>
                  <a:pt x="4345" y="3468"/>
                  <a:pt x="4209" y="3430"/>
                </a:cubicBezTo>
                <a:cubicBezTo>
                  <a:pt x="4154" y="3417"/>
                  <a:pt x="4100" y="3417"/>
                  <a:pt x="4046" y="3417"/>
                </a:cubicBezTo>
                <a:close/>
                <a:moveTo>
                  <a:pt x="2658" y="5046"/>
                </a:moveTo>
                <a:cubicBezTo>
                  <a:pt x="2856" y="5046"/>
                  <a:pt x="3045" y="5197"/>
                  <a:pt x="3045" y="5433"/>
                </a:cubicBezTo>
                <a:cubicBezTo>
                  <a:pt x="3045" y="5649"/>
                  <a:pt x="2869" y="5825"/>
                  <a:pt x="2653" y="5825"/>
                </a:cubicBezTo>
                <a:cubicBezTo>
                  <a:pt x="2301" y="5825"/>
                  <a:pt x="2125" y="5406"/>
                  <a:pt x="2382" y="5162"/>
                </a:cubicBezTo>
                <a:cubicBezTo>
                  <a:pt x="2462" y="5082"/>
                  <a:pt x="2561" y="5046"/>
                  <a:pt x="2658" y="5046"/>
                </a:cubicBezTo>
                <a:close/>
                <a:moveTo>
                  <a:pt x="2653" y="4810"/>
                </a:moveTo>
                <a:cubicBezTo>
                  <a:pt x="2098" y="4810"/>
                  <a:pt x="1814" y="5487"/>
                  <a:pt x="2206" y="5879"/>
                </a:cubicBezTo>
                <a:cubicBezTo>
                  <a:pt x="2336" y="6005"/>
                  <a:pt x="2493" y="6062"/>
                  <a:pt x="2646" y="6062"/>
                </a:cubicBezTo>
                <a:cubicBezTo>
                  <a:pt x="2969" y="6062"/>
                  <a:pt x="3275" y="5810"/>
                  <a:pt x="3275" y="5433"/>
                </a:cubicBezTo>
                <a:cubicBezTo>
                  <a:pt x="3275" y="5081"/>
                  <a:pt x="2991" y="4810"/>
                  <a:pt x="2653" y="4810"/>
                </a:cubicBezTo>
                <a:close/>
                <a:moveTo>
                  <a:pt x="4594" y="0"/>
                </a:moveTo>
                <a:cubicBezTo>
                  <a:pt x="4435" y="0"/>
                  <a:pt x="4276" y="61"/>
                  <a:pt x="4154" y="183"/>
                </a:cubicBezTo>
                <a:lnTo>
                  <a:pt x="2017" y="2307"/>
                </a:lnTo>
                <a:cubicBezTo>
                  <a:pt x="1976" y="2361"/>
                  <a:pt x="1976" y="2429"/>
                  <a:pt x="2017" y="2483"/>
                </a:cubicBezTo>
                <a:cubicBezTo>
                  <a:pt x="2037" y="2503"/>
                  <a:pt x="2067" y="2514"/>
                  <a:pt x="2099" y="2514"/>
                </a:cubicBezTo>
                <a:cubicBezTo>
                  <a:pt x="2132" y="2514"/>
                  <a:pt x="2165" y="2503"/>
                  <a:pt x="2192" y="2483"/>
                </a:cubicBezTo>
                <a:lnTo>
                  <a:pt x="4317" y="345"/>
                </a:lnTo>
                <a:cubicBezTo>
                  <a:pt x="4385" y="278"/>
                  <a:pt x="4493" y="237"/>
                  <a:pt x="4587" y="237"/>
                </a:cubicBezTo>
                <a:cubicBezTo>
                  <a:pt x="4696" y="237"/>
                  <a:pt x="4790" y="278"/>
                  <a:pt x="4872" y="345"/>
                </a:cubicBezTo>
                <a:lnTo>
                  <a:pt x="7740" y="3214"/>
                </a:lnTo>
                <a:cubicBezTo>
                  <a:pt x="7889" y="3363"/>
                  <a:pt x="7889" y="3606"/>
                  <a:pt x="7740" y="3769"/>
                </a:cubicBezTo>
                <a:lnTo>
                  <a:pt x="5616" y="5893"/>
                </a:lnTo>
                <a:cubicBezTo>
                  <a:pt x="5562" y="5947"/>
                  <a:pt x="5562" y="6015"/>
                  <a:pt x="5616" y="6069"/>
                </a:cubicBezTo>
                <a:cubicBezTo>
                  <a:pt x="5629" y="6082"/>
                  <a:pt x="5670" y="6096"/>
                  <a:pt x="5697" y="6096"/>
                </a:cubicBezTo>
                <a:cubicBezTo>
                  <a:pt x="5724" y="6096"/>
                  <a:pt x="5751" y="6082"/>
                  <a:pt x="5778" y="6069"/>
                </a:cubicBezTo>
                <a:lnTo>
                  <a:pt x="7916" y="3931"/>
                </a:lnTo>
                <a:cubicBezTo>
                  <a:pt x="8160" y="3687"/>
                  <a:pt x="8160" y="3295"/>
                  <a:pt x="7916" y="3051"/>
                </a:cubicBezTo>
                <a:lnTo>
                  <a:pt x="5034" y="183"/>
                </a:lnTo>
                <a:cubicBezTo>
                  <a:pt x="4912" y="61"/>
                  <a:pt x="4753" y="0"/>
                  <a:pt x="4594" y="0"/>
                </a:cubicBezTo>
                <a:close/>
                <a:moveTo>
                  <a:pt x="4046" y="6443"/>
                </a:moveTo>
                <a:cubicBezTo>
                  <a:pt x="4246" y="6443"/>
                  <a:pt x="4439" y="6597"/>
                  <a:pt x="4439" y="6827"/>
                </a:cubicBezTo>
                <a:cubicBezTo>
                  <a:pt x="4425" y="7043"/>
                  <a:pt x="4263" y="7219"/>
                  <a:pt x="4046" y="7219"/>
                </a:cubicBezTo>
                <a:cubicBezTo>
                  <a:pt x="3694" y="7219"/>
                  <a:pt x="3519" y="6800"/>
                  <a:pt x="3776" y="6556"/>
                </a:cubicBezTo>
                <a:cubicBezTo>
                  <a:pt x="3854" y="6478"/>
                  <a:pt x="3951" y="6443"/>
                  <a:pt x="4046" y="6443"/>
                </a:cubicBezTo>
                <a:close/>
                <a:moveTo>
                  <a:pt x="1259" y="6204"/>
                </a:moveTo>
                <a:cubicBezTo>
                  <a:pt x="704" y="6204"/>
                  <a:pt x="420" y="6881"/>
                  <a:pt x="812" y="7273"/>
                </a:cubicBezTo>
                <a:cubicBezTo>
                  <a:pt x="943" y="7399"/>
                  <a:pt x="1099" y="7455"/>
                  <a:pt x="1252" y="7455"/>
                </a:cubicBezTo>
                <a:cubicBezTo>
                  <a:pt x="1575" y="7455"/>
                  <a:pt x="1881" y="7203"/>
                  <a:pt x="1881" y="6827"/>
                </a:cubicBezTo>
                <a:cubicBezTo>
                  <a:pt x="1881" y="6772"/>
                  <a:pt x="1881" y="6718"/>
                  <a:pt x="1868" y="6678"/>
                </a:cubicBezTo>
                <a:cubicBezTo>
                  <a:pt x="1856" y="6619"/>
                  <a:pt x="1803" y="6580"/>
                  <a:pt x="1745" y="6580"/>
                </a:cubicBezTo>
                <a:cubicBezTo>
                  <a:pt x="1736" y="6580"/>
                  <a:pt x="1728" y="6581"/>
                  <a:pt x="1719" y="6583"/>
                </a:cubicBezTo>
                <a:cubicBezTo>
                  <a:pt x="1651" y="6610"/>
                  <a:pt x="1624" y="6664"/>
                  <a:pt x="1638" y="6732"/>
                </a:cubicBezTo>
                <a:cubicBezTo>
                  <a:pt x="1638" y="6759"/>
                  <a:pt x="1651" y="6800"/>
                  <a:pt x="1651" y="6827"/>
                </a:cubicBezTo>
                <a:cubicBezTo>
                  <a:pt x="1643" y="7061"/>
                  <a:pt x="1451" y="7211"/>
                  <a:pt x="1257" y="7211"/>
                </a:cubicBezTo>
                <a:cubicBezTo>
                  <a:pt x="1148" y="7211"/>
                  <a:pt x="1039" y="7164"/>
                  <a:pt x="961" y="7057"/>
                </a:cubicBezTo>
                <a:cubicBezTo>
                  <a:pt x="751" y="6798"/>
                  <a:pt x="958" y="6437"/>
                  <a:pt x="1263" y="6437"/>
                </a:cubicBezTo>
                <a:cubicBezTo>
                  <a:pt x="1292" y="6437"/>
                  <a:pt x="1323" y="6441"/>
                  <a:pt x="1354" y="6448"/>
                </a:cubicBezTo>
                <a:cubicBezTo>
                  <a:pt x="1367" y="6451"/>
                  <a:pt x="1379" y="6453"/>
                  <a:pt x="1391" y="6453"/>
                </a:cubicBezTo>
                <a:cubicBezTo>
                  <a:pt x="1523" y="6453"/>
                  <a:pt x="1558" y="6255"/>
                  <a:pt x="1421" y="6218"/>
                </a:cubicBezTo>
                <a:cubicBezTo>
                  <a:pt x="1367" y="6204"/>
                  <a:pt x="1313" y="6204"/>
                  <a:pt x="1259" y="6204"/>
                </a:cubicBezTo>
                <a:close/>
                <a:moveTo>
                  <a:pt x="4046" y="6204"/>
                </a:moveTo>
                <a:cubicBezTo>
                  <a:pt x="3491" y="6204"/>
                  <a:pt x="3207" y="6881"/>
                  <a:pt x="3600" y="7273"/>
                </a:cubicBezTo>
                <a:cubicBezTo>
                  <a:pt x="3730" y="7399"/>
                  <a:pt x="3887" y="7455"/>
                  <a:pt x="4039" y="7455"/>
                </a:cubicBezTo>
                <a:cubicBezTo>
                  <a:pt x="4363" y="7455"/>
                  <a:pt x="4669" y="7203"/>
                  <a:pt x="4669" y="6827"/>
                </a:cubicBezTo>
                <a:cubicBezTo>
                  <a:pt x="4669" y="6488"/>
                  <a:pt x="4398" y="6204"/>
                  <a:pt x="4046" y="6204"/>
                </a:cubicBezTo>
                <a:close/>
                <a:moveTo>
                  <a:pt x="4682" y="3011"/>
                </a:moveTo>
                <a:cubicBezTo>
                  <a:pt x="4899" y="3011"/>
                  <a:pt x="5075" y="3187"/>
                  <a:pt x="5075" y="3403"/>
                </a:cubicBezTo>
                <a:lnTo>
                  <a:pt x="5075" y="7463"/>
                </a:lnTo>
                <a:cubicBezTo>
                  <a:pt x="5075" y="7679"/>
                  <a:pt x="4899" y="7855"/>
                  <a:pt x="4682" y="7855"/>
                </a:cubicBezTo>
                <a:lnTo>
                  <a:pt x="623" y="7855"/>
                </a:lnTo>
                <a:cubicBezTo>
                  <a:pt x="406" y="7841"/>
                  <a:pt x="230" y="7679"/>
                  <a:pt x="230" y="7463"/>
                </a:cubicBezTo>
                <a:lnTo>
                  <a:pt x="230" y="3403"/>
                </a:lnTo>
                <a:cubicBezTo>
                  <a:pt x="230" y="3187"/>
                  <a:pt x="406" y="3011"/>
                  <a:pt x="623" y="3011"/>
                </a:cubicBezTo>
                <a:close/>
                <a:moveTo>
                  <a:pt x="623" y="2781"/>
                </a:moveTo>
                <a:cubicBezTo>
                  <a:pt x="271" y="2781"/>
                  <a:pt x="0" y="3065"/>
                  <a:pt x="0" y="3403"/>
                </a:cubicBezTo>
                <a:lnTo>
                  <a:pt x="0" y="7463"/>
                </a:lnTo>
                <a:cubicBezTo>
                  <a:pt x="0" y="7814"/>
                  <a:pt x="271" y="8085"/>
                  <a:pt x="623" y="8085"/>
                </a:cubicBezTo>
                <a:lnTo>
                  <a:pt x="4682" y="8085"/>
                </a:lnTo>
                <a:cubicBezTo>
                  <a:pt x="5020" y="8085"/>
                  <a:pt x="5305" y="7814"/>
                  <a:pt x="5305" y="7463"/>
                </a:cubicBezTo>
                <a:lnTo>
                  <a:pt x="5305" y="3403"/>
                </a:lnTo>
                <a:cubicBezTo>
                  <a:pt x="5305" y="3065"/>
                  <a:pt x="5020" y="2781"/>
                  <a:pt x="4682" y="27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4" name="Google Shape;2544;p77"/>
          <p:cNvSpPr/>
          <p:nvPr/>
        </p:nvSpPr>
        <p:spPr>
          <a:xfrm>
            <a:off x="3991490" y="1615157"/>
            <a:ext cx="247669" cy="343034"/>
          </a:xfrm>
          <a:custGeom>
            <a:avLst/>
            <a:gdLst/>
            <a:ahLst/>
            <a:cxnLst/>
            <a:rect l="l" t="t" r="r" b="b"/>
            <a:pathLst>
              <a:path w="5833" h="8079" extrusionOk="0">
                <a:moveTo>
                  <a:pt x="1015" y="2314"/>
                </a:moveTo>
                <a:lnTo>
                  <a:pt x="1205" y="2504"/>
                </a:lnTo>
                <a:lnTo>
                  <a:pt x="1015" y="2707"/>
                </a:lnTo>
                <a:lnTo>
                  <a:pt x="826" y="2504"/>
                </a:lnTo>
                <a:lnTo>
                  <a:pt x="1015" y="2314"/>
                </a:lnTo>
                <a:close/>
                <a:moveTo>
                  <a:pt x="1015" y="2030"/>
                </a:moveTo>
                <a:cubicBezTo>
                  <a:pt x="985" y="2030"/>
                  <a:pt x="954" y="2044"/>
                  <a:pt x="934" y="2071"/>
                </a:cubicBezTo>
                <a:lnTo>
                  <a:pt x="569" y="2423"/>
                </a:lnTo>
                <a:cubicBezTo>
                  <a:pt x="528" y="2477"/>
                  <a:pt x="528" y="2544"/>
                  <a:pt x="569" y="2598"/>
                </a:cubicBezTo>
                <a:lnTo>
                  <a:pt x="934" y="2950"/>
                </a:lnTo>
                <a:cubicBezTo>
                  <a:pt x="948" y="2977"/>
                  <a:pt x="988" y="2991"/>
                  <a:pt x="1015" y="2991"/>
                </a:cubicBezTo>
                <a:cubicBezTo>
                  <a:pt x="1042" y="2991"/>
                  <a:pt x="1083" y="2977"/>
                  <a:pt x="1096" y="2950"/>
                </a:cubicBezTo>
                <a:lnTo>
                  <a:pt x="1462" y="2598"/>
                </a:lnTo>
                <a:cubicBezTo>
                  <a:pt x="1502" y="2544"/>
                  <a:pt x="1502" y="2477"/>
                  <a:pt x="1462" y="2423"/>
                </a:cubicBezTo>
                <a:lnTo>
                  <a:pt x="1096" y="2071"/>
                </a:lnTo>
                <a:cubicBezTo>
                  <a:pt x="1076" y="2044"/>
                  <a:pt x="1046" y="2030"/>
                  <a:pt x="1015" y="2030"/>
                </a:cubicBezTo>
                <a:close/>
                <a:moveTo>
                  <a:pt x="2159" y="3772"/>
                </a:moveTo>
                <a:cubicBezTo>
                  <a:pt x="2128" y="3772"/>
                  <a:pt x="2098" y="3782"/>
                  <a:pt x="2071" y="3803"/>
                </a:cubicBezTo>
                <a:lnTo>
                  <a:pt x="1178" y="4709"/>
                </a:lnTo>
                <a:cubicBezTo>
                  <a:pt x="1124" y="4750"/>
                  <a:pt x="1124" y="4831"/>
                  <a:pt x="1178" y="4872"/>
                </a:cubicBezTo>
                <a:lnTo>
                  <a:pt x="2071" y="5765"/>
                </a:lnTo>
                <a:cubicBezTo>
                  <a:pt x="2098" y="5792"/>
                  <a:pt x="2125" y="5805"/>
                  <a:pt x="2152" y="5805"/>
                </a:cubicBezTo>
                <a:lnTo>
                  <a:pt x="2165" y="5805"/>
                </a:lnTo>
                <a:cubicBezTo>
                  <a:pt x="2193" y="5805"/>
                  <a:pt x="2220" y="5792"/>
                  <a:pt x="2247" y="5778"/>
                </a:cubicBezTo>
                <a:lnTo>
                  <a:pt x="3140" y="4872"/>
                </a:lnTo>
                <a:cubicBezTo>
                  <a:pt x="3194" y="4831"/>
                  <a:pt x="3194" y="4750"/>
                  <a:pt x="3140" y="4709"/>
                </a:cubicBezTo>
                <a:lnTo>
                  <a:pt x="2801" y="4371"/>
                </a:lnTo>
                <a:cubicBezTo>
                  <a:pt x="2776" y="4346"/>
                  <a:pt x="2747" y="4335"/>
                  <a:pt x="2720" y="4335"/>
                </a:cubicBezTo>
                <a:cubicBezTo>
                  <a:pt x="2627" y="4335"/>
                  <a:pt x="2546" y="4450"/>
                  <a:pt x="2639" y="4533"/>
                </a:cubicBezTo>
                <a:lnTo>
                  <a:pt x="2883" y="4790"/>
                </a:lnTo>
                <a:lnTo>
                  <a:pt x="2152" y="5521"/>
                </a:lnTo>
                <a:lnTo>
                  <a:pt x="1421" y="4790"/>
                </a:lnTo>
                <a:lnTo>
                  <a:pt x="2152" y="4060"/>
                </a:lnTo>
                <a:lnTo>
                  <a:pt x="2260" y="4168"/>
                </a:lnTo>
                <a:cubicBezTo>
                  <a:pt x="2285" y="4193"/>
                  <a:pt x="2314" y="4204"/>
                  <a:pt x="2342" y="4204"/>
                </a:cubicBezTo>
                <a:cubicBezTo>
                  <a:pt x="2434" y="4204"/>
                  <a:pt x="2519" y="4086"/>
                  <a:pt x="2436" y="3992"/>
                </a:cubicBezTo>
                <a:lnTo>
                  <a:pt x="2247" y="3803"/>
                </a:lnTo>
                <a:cubicBezTo>
                  <a:pt x="2220" y="3782"/>
                  <a:pt x="2189" y="3772"/>
                  <a:pt x="2159" y="3772"/>
                </a:cubicBezTo>
                <a:close/>
                <a:moveTo>
                  <a:pt x="2152" y="488"/>
                </a:moveTo>
                <a:cubicBezTo>
                  <a:pt x="2098" y="488"/>
                  <a:pt x="2044" y="542"/>
                  <a:pt x="2044" y="609"/>
                </a:cubicBezTo>
                <a:lnTo>
                  <a:pt x="2044" y="1124"/>
                </a:lnTo>
                <a:cubicBezTo>
                  <a:pt x="2044" y="1198"/>
                  <a:pt x="2101" y="1235"/>
                  <a:pt x="2159" y="1235"/>
                </a:cubicBezTo>
                <a:cubicBezTo>
                  <a:pt x="2216" y="1235"/>
                  <a:pt x="2274" y="1198"/>
                  <a:pt x="2274" y="1124"/>
                </a:cubicBezTo>
                <a:lnTo>
                  <a:pt x="2274" y="731"/>
                </a:lnTo>
                <a:lnTo>
                  <a:pt x="5075" y="731"/>
                </a:lnTo>
                <a:lnTo>
                  <a:pt x="5075" y="5819"/>
                </a:lnTo>
                <a:lnTo>
                  <a:pt x="4696" y="5819"/>
                </a:lnTo>
                <a:cubicBezTo>
                  <a:pt x="4533" y="5819"/>
                  <a:pt x="4533" y="6049"/>
                  <a:pt x="4696" y="6062"/>
                </a:cubicBezTo>
                <a:lnTo>
                  <a:pt x="5196" y="6062"/>
                </a:lnTo>
                <a:lnTo>
                  <a:pt x="5196" y="6049"/>
                </a:lnTo>
                <a:cubicBezTo>
                  <a:pt x="5264" y="6049"/>
                  <a:pt x="5318" y="5995"/>
                  <a:pt x="5318" y="5927"/>
                </a:cubicBezTo>
                <a:lnTo>
                  <a:pt x="5318" y="609"/>
                </a:lnTo>
                <a:cubicBezTo>
                  <a:pt x="5318" y="542"/>
                  <a:pt x="5264" y="488"/>
                  <a:pt x="5196" y="488"/>
                </a:cubicBezTo>
                <a:close/>
                <a:moveTo>
                  <a:pt x="1665" y="2017"/>
                </a:moveTo>
                <a:cubicBezTo>
                  <a:pt x="1502" y="2017"/>
                  <a:pt x="1502" y="2247"/>
                  <a:pt x="1665" y="2247"/>
                </a:cubicBezTo>
                <a:lnTo>
                  <a:pt x="3559" y="2247"/>
                </a:lnTo>
                <a:lnTo>
                  <a:pt x="3559" y="6441"/>
                </a:lnTo>
                <a:cubicBezTo>
                  <a:pt x="3559" y="6509"/>
                  <a:pt x="3613" y="6563"/>
                  <a:pt x="3681" y="6563"/>
                </a:cubicBezTo>
                <a:cubicBezTo>
                  <a:pt x="3749" y="6563"/>
                  <a:pt x="3803" y="6509"/>
                  <a:pt x="3803" y="6441"/>
                </a:cubicBezTo>
                <a:lnTo>
                  <a:pt x="3803" y="2138"/>
                </a:lnTo>
                <a:cubicBezTo>
                  <a:pt x="3803" y="2071"/>
                  <a:pt x="3749" y="2017"/>
                  <a:pt x="3694" y="2017"/>
                </a:cubicBezTo>
                <a:close/>
                <a:moveTo>
                  <a:pt x="2044" y="1"/>
                </a:moveTo>
                <a:cubicBezTo>
                  <a:pt x="1760" y="1"/>
                  <a:pt x="1529" y="217"/>
                  <a:pt x="1529" y="501"/>
                </a:cubicBezTo>
                <a:lnTo>
                  <a:pt x="1529" y="1124"/>
                </a:lnTo>
                <a:cubicBezTo>
                  <a:pt x="1529" y="1198"/>
                  <a:pt x="1590" y="1235"/>
                  <a:pt x="1651" y="1235"/>
                </a:cubicBezTo>
                <a:cubicBezTo>
                  <a:pt x="1712" y="1235"/>
                  <a:pt x="1773" y="1198"/>
                  <a:pt x="1773" y="1124"/>
                </a:cubicBezTo>
                <a:lnTo>
                  <a:pt x="1773" y="501"/>
                </a:lnTo>
                <a:cubicBezTo>
                  <a:pt x="1773" y="352"/>
                  <a:pt x="1881" y="231"/>
                  <a:pt x="2030" y="231"/>
                </a:cubicBezTo>
                <a:lnTo>
                  <a:pt x="5332" y="231"/>
                </a:lnTo>
                <a:cubicBezTo>
                  <a:pt x="5467" y="231"/>
                  <a:pt x="5589" y="352"/>
                  <a:pt x="5589" y="501"/>
                </a:cubicBezTo>
                <a:lnTo>
                  <a:pt x="5589" y="6062"/>
                </a:lnTo>
                <a:cubicBezTo>
                  <a:pt x="5589" y="6211"/>
                  <a:pt x="5467" y="6319"/>
                  <a:pt x="5332" y="6319"/>
                </a:cubicBezTo>
                <a:lnTo>
                  <a:pt x="4696" y="6319"/>
                </a:lnTo>
                <a:cubicBezTo>
                  <a:pt x="4547" y="6347"/>
                  <a:pt x="4547" y="6550"/>
                  <a:pt x="4696" y="6563"/>
                </a:cubicBezTo>
                <a:lnTo>
                  <a:pt x="5332" y="6563"/>
                </a:lnTo>
                <a:lnTo>
                  <a:pt x="5332" y="6590"/>
                </a:lnTo>
                <a:cubicBezTo>
                  <a:pt x="5616" y="6590"/>
                  <a:pt x="5832" y="6360"/>
                  <a:pt x="5832" y="6089"/>
                </a:cubicBezTo>
                <a:lnTo>
                  <a:pt x="5832" y="501"/>
                </a:lnTo>
                <a:cubicBezTo>
                  <a:pt x="5832" y="231"/>
                  <a:pt x="5616" y="1"/>
                  <a:pt x="5332" y="1"/>
                </a:cubicBezTo>
                <a:close/>
                <a:moveTo>
                  <a:pt x="3329" y="6888"/>
                </a:moveTo>
                <a:lnTo>
                  <a:pt x="3519" y="7077"/>
                </a:lnTo>
                <a:lnTo>
                  <a:pt x="3316" y="7267"/>
                </a:lnTo>
                <a:lnTo>
                  <a:pt x="3126" y="7077"/>
                </a:lnTo>
                <a:lnTo>
                  <a:pt x="3329" y="6888"/>
                </a:lnTo>
                <a:close/>
                <a:moveTo>
                  <a:pt x="3317" y="6590"/>
                </a:moveTo>
                <a:cubicBezTo>
                  <a:pt x="3285" y="6590"/>
                  <a:pt x="3255" y="6604"/>
                  <a:pt x="3234" y="6631"/>
                </a:cubicBezTo>
                <a:lnTo>
                  <a:pt x="2883" y="6983"/>
                </a:lnTo>
                <a:cubicBezTo>
                  <a:pt x="2856" y="7010"/>
                  <a:pt x="2842" y="7037"/>
                  <a:pt x="2842" y="7077"/>
                </a:cubicBezTo>
                <a:cubicBezTo>
                  <a:pt x="2842" y="7104"/>
                  <a:pt x="2856" y="7131"/>
                  <a:pt x="2883" y="7158"/>
                </a:cubicBezTo>
                <a:lnTo>
                  <a:pt x="3234" y="7510"/>
                </a:lnTo>
                <a:cubicBezTo>
                  <a:pt x="3261" y="7537"/>
                  <a:pt x="3289" y="7551"/>
                  <a:pt x="3316" y="7551"/>
                </a:cubicBezTo>
                <a:cubicBezTo>
                  <a:pt x="3356" y="7551"/>
                  <a:pt x="3383" y="7537"/>
                  <a:pt x="3410" y="7510"/>
                </a:cubicBezTo>
                <a:lnTo>
                  <a:pt x="3762" y="7158"/>
                </a:lnTo>
                <a:cubicBezTo>
                  <a:pt x="3803" y="7104"/>
                  <a:pt x="3803" y="7037"/>
                  <a:pt x="3762" y="6983"/>
                </a:cubicBezTo>
                <a:lnTo>
                  <a:pt x="3410" y="6631"/>
                </a:lnTo>
                <a:cubicBezTo>
                  <a:pt x="3383" y="6604"/>
                  <a:pt x="3349" y="6590"/>
                  <a:pt x="3317" y="6590"/>
                </a:cubicBezTo>
                <a:close/>
                <a:moveTo>
                  <a:pt x="636" y="3031"/>
                </a:moveTo>
                <a:cubicBezTo>
                  <a:pt x="576" y="3031"/>
                  <a:pt x="515" y="3072"/>
                  <a:pt x="515" y="3153"/>
                </a:cubicBezTo>
                <a:lnTo>
                  <a:pt x="515" y="7456"/>
                </a:lnTo>
                <a:cubicBezTo>
                  <a:pt x="515" y="7524"/>
                  <a:pt x="569" y="7578"/>
                  <a:pt x="636" y="7578"/>
                </a:cubicBezTo>
                <a:lnTo>
                  <a:pt x="2680" y="7578"/>
                </a:lnTo>
                <a:cubicBezTo>
                  <a:pt x="2828" y="7578"/>
                  <a:pt x="2828" y="7334"/>
                  <a:pt x="2680" y="7334"/>
                </a:cubicBezTo>
                <a:lnTo>
                  <a:pt x="758" y="7334"/>
                </a:lnTo>
                <a:lnTo>
                  <a:pt x="758" y="3153"/>
                </a:lnTo>
                <a:cubicBezTo>
                  <a:pt x="758" y="3072"/>
                  <a:pt x="697" y="3031"/>
                  <a:pt x="636" y="3031"/>
                </a:cubicBezTo>
                <a:close/>
                <a:moveTo>
                  <a:pt x="3803" y="1746"/>
                </a:moveTo>
                <a:cubicBezTo>
                  <a:pt x="3952" y="1746"/>
                  <a:pt x="4060" y="1868"/>
                  <a:pt x="4060" y="2003"/>
                </a:cubicBezTo>
                <a:lnTo>
                  <a:pt x="4060" y="7591"/>
                </a:lnTo>
                <a:cubicBezTo>
                  <a:pt x="4060" y="7727"/>
                  <a:pt x="3952" y="7848"/>
                  <a:pt x="3803" y="7848"/>
                </a:cubicBezTo>
                <a:lnTo>
                  <a:pt x="515" y="7848"/>
                </a:lnTo>
                <a:cubicBezTo>
                  <a:pt x="366" y="7848"/>
                  <a:pt x="244" y="7727"/>
                  <a:pt x="244" y="7591"/>
                </a:cubicBezTo>
                <a:lnTo>
                  <a:pt x="244" y="2003"/>
                </a:lnTo>
                <a:cubicBezTo>
                  <a:pt x="244" y="1868"/>
                  <a:pt x="366" y="1746"/>
                  <a:pt x="515" y="1746"/>
                </a:cubicBezTo>
                <a:close/>
                <a:moveTo>
                  <a:pt x="515" y="1489"/>
                </a:moveTo>
                <a:cubicBezTo>
                  <a:pt x="231" y="1489"/>
                  <a:pt x="0" y="1719"/>
                  <a:pt x="0" y="1990"/>
                </a:cubicBezTo>
                <a:lnTo>
                  <a:pt x="0" y="7578"/>
                </a:lnTo>
                <a:cubicBezTo>
                  <a:pt x="0" y="7848"/>
                  <a:pt x="231" y="8079"/>
                  <a:pt x="515" y="8079"/>
                </a:cubicBezTo>
                <a:lnTo>
                  <a:pt x="3803" y="8079"/>
                </a:lnTo>
                <a:cubicBezTo>
                  <a:pt x="4087" y="8079"/>
                  <a:pt x="4317" y="7848"/>
                  <a:pt x="4317" y="7578"/>
                </a:cubicBezTo>
                <a:lnTo>
                  <a:pt x="4317" y="1990"/>
                </a:lnTo>
                <a:cubicBezTo>
                  <a:pt x="4303" y="1719"/>
                  <a:pt x="4087" y="1489"/>
                  <a:pt x="3803" y="14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B0FDE6-7884-1F55-2723-E7FEB2AD31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37" y="769421"/>
            <a:ext cx="2533873" cy="24151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rivia Night XL by Slidesgo">
  <a:themeElements>
    <a:clrScheme name="Simple Light">
      <a:dk1>
        <a:srgbClr val="1B1F42"/>
      </a:dk1>
      <a:lt1>
        <a:srgbClr val="F6F6F6"/>
      </a:lt1>
      <a:dk2>
        <a:srgbClr val="1B1F42"/>
      </a:dk2>
      <a:lt2>
        <a:srgbClr val="F6F6F6"/>
      </a:lt2>
      <a:accent1>
        <a:srgbClr val="4CAE43"/>
      </a:accent1>
      <a:accent2>
        <a:srgbClr val="883F98"/>
      </a:accent2>
      <a:accent3>
        <a:srgbClr val="0397D6"/>
      </a:accent3>
      <a:accent4>
        <a:srgbClr val="F89829"/>
      </a:accent4>
      <a:accent5>
        <a:srgbClr val="D80C8C"/>
      </a:accent5>
      <a:accent6>
        <a:srgbClr val="FFDE00"/>
      </a:accent6>
      <a:hlink>
        <a:srgbClr val="F6F6F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16</Slides>
  <Notes>14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Trivia Night XL by Slidesgo</vt:lpstr>
      <vt:lpstr>Slidesgo Final Pages</vt:lpstr>
      <vt:lpstr>Slidesgo Final Pages</vt:lpstr>
      <vt:lpstr>The LappBYRINTH</vt:lpstr>
      <vt:lpstr>ΠΕΡΙΕΧΟΜΕΝΑ</vt:lpstr>
      <vt:lpstr>01</vt:lpstr>
      <vt:lpstr>Set Up</vt:lpstr>
      <vt:lpstr>OnDraw()</vt:lpstr>
      <vt:lpstr>CreateMaze()</vt:lpstr>
      <vt:lpstr>startedCorrectly </vt:lpstr>
      <vt:lpstr>02</vt:lpstr>
      <vt:lpstr>Αλγόριθμος λαβύρινθου</vt:lpstr>
      <vt:lpstr>Accessibility Features</vt:lpstr>
      <vt:lpstr>03</vt:lpstr>
      <vt:lpstr>Ποιοι απάντησαν στο ερωτηματολόγιο</vt:lpstr>
      <vt:lpstr>ΟΜΟΦΟΝΕΣ ΑΠΑΝΤΗΣΕΙΣ</vt:lpstr>
      <vt:lpstr>ΔΙΧΑΣΜΕΝΕΣ ΑΠΑΝΤΗΣΕΙΣ</vt:lpstr>
      <vt:lpstr>΄Οντως καλύτερο;</vt:lpstr>
      <vt:lpstr>Σας Ευχαριστώ για την προσοχή σας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Trivia Night</dc:title>
  <cp:revision>426</cp:revision>
  <dcterms:modified xsi:type="dcterms:W3CDTF">2024-01-11T05:08:57Z</dcterms:modified>
</cp:coreProperties>
</file>