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Montserrat"/>
      <p:regular r:id="rId26"/>
      <p:bold r:id="rId27"/>
      <p:italic r:id="rId28"/>
      <p:boldItalic r:id="rId29"/>
    </p:embeddedFont>
    <p:embeddedFont>
      <p:font typeface="Lato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ontserrat-regular.fntdata"/><Relationship Id="rId25" Type="http://schemas.openxmlformats.org/officeDocument/2006/relationships/slide" Target="slides/slide20.xml"/><Relationship Id="rId28" Type="http://schemas.openxmlformats.org/officeDocument/2006/relationships/font" Target="fonts/Montserrat-italic.fntdata"/><Relationship Id="rId27" Type="http://schemas.openxmlformats.org/officeDocument/2006/relationships/font" Target="fonts/Montserrat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Lato-bold.fntdata"/><Relationship Id="rId30" Type="http://schemas.openxmlformats.org/officeDocument/2006/relationships/font" Target="fonts/Lato-regular.fntdata"/><Relationship Id="rId11" Type="http://schemas.openxmlformats.org/officeDocument/2006/relationships/slide" Target="slides/slide6.xml"/><Relationship Id="rId33" Type="http://schemas.openxmlformats.org/officeDocument/2006/relationships/font" Target="fonts/Lato-boldItalic.fntdata"/><Relationship Id="rId10" Type="http://schemas.openxmlformats.org/officeDocument/2006/relationships/slide" Target="slides/slide5.xml"/><Relationship Id="rId32" Type="http://schemas.openxmlformats.org/officeDocument/2006/relationships/font" Target="fonts/Lato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ade7bd7434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ade7bd7434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ae1740a04f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ae1740a04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ae1740a04f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ae1740a04f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ae1740a04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ae1740a04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ae1740a04f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2ae1740a04f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ae1740a04f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ae1740a04f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ae1740a04f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ae1740a04f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ae1740a04f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2ae1740a04f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ae1740a04f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ae1740a04f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ae1740a04f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ae1740a04f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ade7bd7434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ade7bd7434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ae1740a04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ae1740a04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ade7bd7434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ade7bd7434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ade7bd7434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ade7bd7434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ade7bd7434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ade7bd7434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ade7bd7434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ade7bd7434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ade7bd7434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ade7bd7434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ade7bd7434_0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ade7bd7434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ade7bd7434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2ade7bd7434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g"/><Relationship Id="rId4" Type="http://schemas.openxmlformats.org/officeDocument/2006/relationships/image" Target="../media/image22.jpg"/><Relationship Id="rId5" Type="http://schemas.openxmlformats.org/officeDocument/2006/relationships/image" Target="../media/image2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356100" y="661175"/>
            <a:ext cx="4567800" cy="90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4400">
                <a:latin typeface="Arial"/>
                <a:ea typeface="Arial"/>
                <a:cs typeface="Arial"/>
                <a:sym typeface="Arial"/>
              </a:rPr>
              <a:t>Quiz - Μυθολογία</a:t>
            </a:r>
            <a:endParaRPr sz="4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1000900" y="3252925"/>
            <a:ext cx="7553700" cy="117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2200"/>
              <a:t>ΜΑΘΉΤΡΙΑ: ΓΕΩΡΓΙΑΔΟΥ ΓΕΩΡΓΙΑ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2200"/>
              <a:t>ΜΑΘΗΜΑ: ΑΠΤΙΚΕΣ ΔΙΕΠΑΦΕΣ</a:t>
            </a:r>
            <a:endParaRPr sz="2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2"/>
          <p:cNvSpPr txBox="1"/>
          <p:nvPr>
            <p:ph type="title"/>
          </p:nvPr>
        </p:nvSpPr>
        <p:spPr>
          <a:xfrm>
            <a:off x="1297500" y="240825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ACTIVITIES</a:t>
            </a:r>
            <a:endParaRPr/>
          </a:p>
        </p:txBody>
      </p:sp>
      <p:pic>
        <p:nvPicPr>
          <p:cNvPr id="199" name="Google Shape;19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2825" y="848000"/>
            <a:ext cx="7409925" cy="407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644" y="492975"/>
            <a:ext cx="4889981" cy="4498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2625" y="492975"/>
            <a:ext cx="3578975" cy="449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1538" y="414325"/>
            <a:ext cx="7400925" cy="431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2600" y="574850"/>
            <a:ext cx="7705725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1072625"/>
            <a:ext cx="7772400" cy="358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3325" y="804863"/>
            <a:ext cx="6886575" cy="353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5175" y="859125"/>
            <a:ext cx="7474975" cy="362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7350" y="533050"/>
            <a:ext cx="7776301" cy="407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1063" y="2222975"/>
            <a:ext cx="7381875" cy="99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0"/>
          <p:cNvSpPr txBox="1"/>
          <p:nvPr/>
        </p:nvSpPr>
        <p:spPr>
          <a:xfrm>
            <a:off x="1502700" y="657300"/>
            <a:ext cx="7641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2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ΕΡΩΤΗΣΕΙΣ</a:t>
            </a:r>
            <a:endParaRPr sz="2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31"/>
          <p:cNvPicPr preferRelativeResize="0"/>
          <p:nvPr/>
        </p:nvPicPr>
        <p:blipFill rotWithShape="1">
          <a:blip r:embed="rId3">
            <a:alphaModFix/>
          </a:blip>
          <a:srcRect b="7037" l="0" r="0" t="3308"/>
          <a:stretch/>
        </p:blipFill>
        <p:spPr>
          <a:xfrm>
            <a:off x="1434175" y="394400"/>
            <a:ext cx="2176001" cy="433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1"/>
          <p:cNvPicPr preferRelativeResize="0"/>
          <p:nvPr/>
        </p:nvPicPr>
        <p:blipFill rotWithShape="1">
          <a:blip r:embed="rId4">
            <a:alphaModFix/>
          </a:blip>
          <a:srcRect b="5343" l="0" r="0" t="4994"/>
          <a:stretch/>
        </p:blipFill>
        <p:spPr>
          <a:xfrm>
            <a:off x="3926900" y="394400"/>
            <a:ext cx="2176001" cy="433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1"/>
          <p:cNvPicPr preferRelativeResize="0"/>
          <p:nvPr/>
        </p:nvPicPr>
        <p:blipFill rotWithShape="1">
          <a:blip r:embed="rId5">
            <a:alphaModFix/>
          </a:blip>
          <a:srcRect b="5343" l="0" r="0" t="3306"/>
          <a:stretch/>
        </p:blipFill>
        <p:spPr>
          <a:xfrm>
            <a:off x="6419625" y="394400"/>
            <a:ext cx="2176001" cy="4338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6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ΛΙΓΑ ΛΟΓΙΑ ΓΙΑ ΤΗΝ ΕΦΑΡΜΟΓΗ:</a:t>
            </a:r>
            <a:endParaRPr/>
          </a:p>
        </p:txBody>
      </p:sp>
      <p:sp>
        <p:nvSpPr>
          <p:cNvPr id="141" name="Google Shape;141;p14"/>
          <p:cNvSpPr txBox="1"/>
          <p:nvPr>
            <p:ph idx="1" type="body"/>
          </p:nvPr>
        </p:nvSpPr>
        <p:spPr>
          <a:xfrm>
            <a:off x="97300" y="1278925"/>
            <a:ext cx="8869200" cy="386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l" sz="1800"/>
              <a:t>Η ΕΦΑΡΜΟΓΗ ΕΙΝΑΙ ΕΝΑ ΑΠΛΌ QUIZ ΓΙΑ ΕΚΜΑΘΗΣΗ ΤΗΣ ΕΛΛΗΝΙΚΗΣ ΜΥΘΟΛΟΓΙΑΣ.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l" sz="1800"/>
              <a:t>ΠΕΡΙΛΑΜΒΑΝΕΙ 12 QUIZ ΣΤΑ ΟΠΟΙΑ ΥΠΑΡΧΟΥΝ 5 ΕΡΩΤΗΣΕΙΣ.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l" sz="1800"/>
              <a:t>Ο ΧΡΗΣΤΗΣ ΜΠΟΡΕΙ ΠΡΙΝ ΞΕΚΙΝΗΣΕΙ ΤΟ QUIZ ΝΑ ΚΑΝΕΙ ΜΙΑ ΕΠΑΝΑΛΗΨΗ ΣΤΗΝ ΥΛΗ!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l" sz="1800"/>
              <a:t>ΣΤΟ ΤΕΛΟΣ ΚΑΘΕ QUIZ </a:t>
            </a:r>
            <a:r>
              <a:rPr lang="el" sz="1800"/>
              <a:t>ΕΜΦΑΝΊΖΕΙ</a:t>
            </a:r>
            <a:r>
              <a:rPr lang="el" sz="1800"/>
              <a:t> ΤΟ ΤΕΛΙΚΟ ΑΠΟΤΕΛΕΣΜΑ ΜΕ ΤΙΣ ΣΩΣΤΕΣ ΚΑΙ ΤΙΣ ΛΑΘΟΣ ΑΠΑΝΤΗΣΕΙΣ.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l" sz="1800"/>
              <a:t>ΚΑΘΕ ΦΟΡΑ ΠΟΥ ΚΑΝΕΙ ΛΑΘΟΣ ΑΠΑΝΤΗΣΗ, </a:t>
            </a:r>
            <a:r>
              <a:rPr lang="el" sz="1800"/>
              <a:t>ΕΝΕΡΓΟΠΟΙΕΊΤΑΙ </a:t>
            </a:r>
            <a:r>
              <a:rPr lang="el" sz="1800"/>
              <a:t> Η ΔΟΝΗΣΗ ΚΑΙ ΤΟΥ ΕΜΦΑΝΙΖΕΙ ΠΟΙΑ ΕΙΝΑΙ Η ΣΩΣΤΗ ΑΠΑΝΤΗΣΗ.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l" sz="1800"/>
              <a:t>ΕΠΙΠΛΕΟΝ ΣΤΟ QUIZ ΥΠΑΡΧΕΙ ΚΑΙ ΔΙΑΣΤΗΜΑ ΧΡΟΝΟΥ 30 ΔΕΥΤΕΡΟΛΕΠΤΩΝ.</a:t>
            </a:r>
            <a:endParaRPr sz="1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2"/>
          <p:cNvSpPr txBox="1"/>
          <p:nvPr>
            <p:ph type="title"/>
          </p:nvPr>
        </p:nvSpPr>
        <p:spPr>
          <a:xfrm>
            <a:off x="1502100" y="1125750"/>
            <a:ext cx="5879400" cy="240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45720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4900"/>
              <a:t>ΤΕΛΟΣ</a:t>
            </a:r>
            <a:endParaRPr sz="4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4900"/>
              <a:t>ΕΥΧΑΡΙΣΤΩ ΠΟΛΥ!! </a:t>
            </a:r>
            <a:endParaRPr sz="49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849775" y="204875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ANDROID STUDIO - ΕΙΣΑΓΩΓΗ</a:t>
            </a:r>
            <a:endParaRPr/>
          </a:p>
        </p:txBody>
      </p:sp>
      <p:sp>
        <p:nvSpPr>
          <p:cNvPr id="147" name="Google Shape;147;p15"/>
          <p:cNvSpPr txBox="1"/>
          <p:nvPr>
            <p:ph idx="1" type="body"/>
          </p:nvPr>
        </p:nvSpPr>
        <p:spPr>
          <a:xfrm flipH="1">
            <a:off x="-69450" y="1567550"/>
            <a:ext cx="583800" cy="125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550" y="892250"/>
            <a:ext cx="2625970" cy="409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11975" y="892250"/>
            <a:ext cx="2714500" cy="404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8925" y="204875"/>
            <a:ext cx="3006225" cy="473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/>
          <p:nvPr>
            <p:ph type="title"/>
          </p:nvPr>
        </p:nvSpPr>
        <p:spPr>
          <a:xfrm>
            <a:off x="1297500" y="393750"/>
            <a:ext cx="7038900" cy="69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ANDROID MANIFEST</a:t>
            </a:r>
            <a:endParaRPr/>
          </a:p>
        </p:txBody>
      </p:sp>
      <p:pic>
        <p:nvPicPr>
          <p:cNvPr id="156" name="Google Shape;15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50" y="1640400"/>
            <a:ext cx="4441301" cy="303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9875" y="1640388"/>
            <a:ext cx="4059201" cy="303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/>
          <p:nvPr>
            <p:ph type="title"/>
          </p:nvPr>
        </p:nvSpPr>
        <p:spPr>
          <a:xfrm>
            <a:off x="1297500" y="1713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MAIN ACTIVITY</a:t>
            </a:r>
            <a:endParaRPr/>
          </a:p>
        </p:txBody>
      </p:sp>
      <p:pic>
        <p:nvPicPr>
          <p:cNvPr id="163" name="Google Shape;16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0150" y="904200"/>
            <a:ext cx="5579625" cy="395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8"/>
          <p:cNvSpPr txBox="1"/>
          <p:nvPr>
            <p:ph type="title"/>
          </p:nvPr>
        </p:nvSpPr>
        <p:spPr>
          <a:xfrm>
            <a:off x="3980475" y="157425"/>
            <a:ext cx="1580100" cy="52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MODELS</a:t>
            </a:r>
            <a:endParaRPr/>
          </a:p>
        </p:txBody>
      </p:sp>
      <p:pic>
        <p:nvPicPr>
          <p:cNvPr id="169" name="Google Shape;16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67725"/>
            <a:ext cx="4545301" cy="382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7700" y="1460250"/>
            <a:ext cx="4293899" cy="223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8"/>
          <p:cNvSpPr txBox="1"/>
          <p:nvPr/>
        </p:nvSpPr>
        <p:spPr>
          <a:xfrm>
            <a:off x="1181625" y="681225"/>
            <a:ext cx="3114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QUESTION-MODEL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Google Shape;172;p18"/>
          <p:cNvSpPr txBox="1"/>
          <p:nvPr/>
        </p:nvSpPr>
        <p:spPr>
          <a:xfrm>
            <a:off x="5321100" y="987000"/>
            <a:ext cx="18381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SET-MODEL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9"/>
          <p:cNvSpPr txBox="1"/>
          <p:nvPr>
            <p:ph type="title"/>
          </p:nvPr>
        </p:nvSpPr>
        <p:spPr>
          <a:xfrm>
            <a:off x="1297500" y="393750"/>
            <a:ext cx="2469900" cy="7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ADAPTER</a:t>
            </a:r>
            <a:endParaRPr/>
          </a:p>
        </p:txBody>
      </p:sp>
      <p:pic>
        <p:nvPicPr>
          <p:cNvPr id="178" name="Google Shape;17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200" y="1278925"/>
            <a:ext cx="5114001" cy="354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4200" y="1084300"/>
            <a:ext cx="3558750" cy="373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"/>
          <p:cNvSpPr txBox="1"/>
          <p:nvPr>
            <p:ph type="title"/>
          </p:nvPr>
        </p:nvSpPr>
        <p:spPr>
          <a:xfrm>
            <a:off x="1297500" y="393750"/>
            <a:ext cx="3595800" cy="69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ACTIVITIES</a:t>
            </a:r>
            <a:endParaRPr/>
          </a:p>
        </p:txBody>
      </p:sp>
      <p:pic>
        <p:nvPicPr>
          <p:cNvPr id="185" name="Google Shape;185;p20"/>
          <p:cNvPicPr preferRelativeResize="0"/>
          <p:nvPr/>
        </p:nvPicPr>
        <p:blipFill rotWithShape="1">
          <a:blip r:embed="rId3">
            <a:alphaModFix/>
          </a:blip>
          <a:srcRect b="7961" l="0" r="14544" t="0"/>
          <a:stretch/>
        </p:blipFill>
        <p:spPr>
          <a:xfrm>
            <a:off x="4726475" y="341663"/>
            <a:ext cx="4142600" cy="446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0"/>
          <p:cNvPicPr preferRelativeResize="0"/>
          <p:nvPr/>
        </p:nvPicPr>
        <p:blipFill rotWithShape="1">
          <a:blip r:embed="rId4">
            <a:alphaModFix/>
          </a:blip>
          <a:srcRect b="0" l="0" r="23733" t="0"/>
          <a:stretch/>
        </p:blipFill>
        <p:spPr>
          <a:xfrm>
            <a:off x="164550" y="1403550"/>
            <a:ext cx="4478500" cy="31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ACTIVITIES</a:t>
            </a:r>
            <a:endParaRPr/>
          </a:p>
        </p:txBody>
      </p:sp>
      <p:pic>
        <p:nvPicPr>
          <p:cNvPr id="192" name="Google Shape;19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460250"/>
            <a:ext cx="5435950" cy="353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88350" y="1223325"/>
            <a:ext cx="3403250" cy="376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