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5143500" cx="9144000"/>
  <p:notesSz cx="6858000" cy="9144000"/>
  <p:embeddedFontLst>
    <p:embeddedFont>
      <p:font typeface="Playfair Display"/>
      <p:regular r:id="rId17"/>
      <p:bold r:id="rId18"/>
      <p:italic r:id="rId19"/>
      <p:boldItalic r:id="rId20"/>
    </p:embeddedFont>
    <p:embeddedFont>
      <p:font typeface="Lato"/>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layfairDisplay-boldItalic.fntdata"/><Relationship Id="rId11" Type="http://schemas.openxmlformats.org/officeDocument/2006/relationships/slide" Target="slides/slide6.xml"/><Relationship Id="rId22" Type="http://schemas.openxmlformats.org/officeDocument/2006/relationships/font" Target="fonts/Lato-bold.fntdata"/><Relationship Id="rId10" Type="http://schemas.openxmlformats.org/officeDocument/2006/relationships/slide" Target="slides/slide5.xml"/><Relationship Id="rId21" Type="http://schemas.openxmlformats.org/officeDocument/2006/relationships/font" Target="fonts/Lato-regular.fntdata"/><Relationship Id="rId13" Type="http://schemas.openxmlformats.org/officeDocument/2006/relationships/slide" Target="slides/slide8.xml"/><Relationship Id="rId24" Type="http://schemas.openxmlformats.org/officeDocument/2006/relationships/font" Target="fonts/Lato-boldItalic.fntdata"/><Relationship Id="rId12" Type="http://schemas.openxmlformats.org/officeDocument/2006/relationships/slide" Target="slides/slide7.xml"/><Relationship Id="rId23" Type="http://schemas.openxmlformats.org/officeDocument/2006/relationships/font" Target="fonts/Lato-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PlayfairDisplay-regular.fntdata"/><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PlayfairDisplay-italic.fntdata"/><Relationship Id="rId6" Type="http://schemas.openxmlformats.org/officeDocument/2006/relationships/slide" Target="slides/slide1.xml"/><Relationship Id="rId18" Type="http://schemas.openxmlformats.org/officeDocument/2006/relationships/font" Target="fonts/PlayfairDisplay-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237d1080fa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237d1080fa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3237d1080fa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3237d1080fa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3237d1080fa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3237d1080fa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3237d1080fa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3237d1080fa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3237d1080fa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3237d1080fa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3237d1080fa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3237d1080fa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237d1080fa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3237d1080fa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237d1080fa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237d1080fa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3237d1080fa_0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3237d1080fa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237d1080fa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3237d1080fa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2749050" y="748800"/>
            <a:ext cx="3645900" cy="36459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a:off x="2992950" y="992700"/>
            <a:ext cx="3158100" cy="3158100"/>
          </a:xfrm>
          <a:prstGeom prst="rect">
            <a:avLst/>
          </a:prstGeom>
          <a:noFill/>
          <a:ln cap="flat" cmpd="sng" w="28575">
            <a:solidFill>
              <a:schemeClr val="lt1"/>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3096250" y="1627200"/>
            <a:ext cx="2951400" cy="15843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lt1"/>
              </a:buClr>
              <a:buSzPts val="3200"/>
              <a:buFont typeface="Lato"/>
              <a:buNone/>
              <a:defRPr>
                <a:solidFill>
                  <a:schemeClr val="lt1"/>
                </a:solidFill>
                <a:latin typeface="Lato"/>
                <a:ea typeface="Lato"/>
                <a:cs typeface="Lato"/>
                <a:sym typeface="Lato"/>
              </a:defRPr>
            </a:lvl1pPr>
            <a:lvl2pPr lvl="1" algn="ctr">
              <a:spcBef>
                <a:spcPts val="0"/>
              </a:spcBef>
              <a:spcAft>
                <a:spcPts val="0"/>
              </a:spcAft>
              <a:buClr>
                <a:schemeClr val="lt1"/>
              </a:buClr>
              <a:buSzPts val="3200"/>
              <a:buFont typeface="Lato"/>
              <a:buNone/>
              <a:defRPr>
                <a:solidFill>
                  <a:schemeClr val="lt1"/>
                </a:solidFill>
                <a:latin typeface="Lato"/>
                <a:ea typeface="Lato"/>
                <a:cs typeface="Lato"/>
                <a:sym typeface="Lato"/>
              </a:defRPr>
            </a:lvl2pPr>
            <a:lvl3pPr lvl="2" algn="ctr">
              <a:spcBef>
                <a:spcPts val="0"/>
              </a:spcBef>
              <a:spcAft>
                <a:spcPts val="0"/>
              </a:spcAft>
              <a:buClr>
                <a:schemeClr val="lt1"/>
              </a:buClr>
              <a:buSzPts val="3200"/>
              <a:buFont typeface="Lato"/>
              <a:buNone/>
              <a:defRPr>
                <a:solidFill>
                  <a:schemeClr val="lt1"/>
                </a:solidFill>
                <a:latin typeface="Lato"/>
                <a:ea typeface="Lato"/>
                <a:cs typeface="Lato"/>
                <a:sym typeface="Lato"/>
              </a:defRPr>
            </a:lvl3pPr>
            <a:lvl4pPr lvl="3" algn="ctr">
              <a:spcBef>
                <a:spcPts val="0"/>
              </a:spcBef>
              <a:spcAft>
                <a:spcPts val="0"/>
              </a:spcAft>
              <a:buClr>
                <a:schemeClr val="lt1"/>
              </a:buClr>
              <a:buSzPts val="3200"/>
              <a:buFont typeface="Lato"/>
              <a:buNone/>
              <a:defRPr>
                <a:solidFill>
                  <a:schemeClr val="lt1"/>
                </a:solidFill>
                <a:latin typeface="Lato"/>
                <a:ea typeface="Lato"/>
                <a:cs typeface="Lato"/>
                <a:sym typeface="Lato"/>
              </a:defRPr>
            </a:lvl4pPr>
            <a:lvl5pPr lvl="4" algn="ctr">
              <a:spcBef>
                <a:spcPts val="0"/>
              </a:spcBef>
              <a:spcAft>
                <a:spcPts val="0"/>
              </a:spcAft>
              <a:buClr>
                <a:schemeClr val="lt1"/>
              </a:buClr>
              <a:buSzPts val="3200"/>
              <a:buFont typeface="Lato"/>
              <a:buNone/>
              <a:defRPr>
                <a:solidFill>
                  <a:schemeClr val="lt1"/>
                </a:solidFill>
                <a:latin typeface="Lato"/>
                <a:ea typeface="Lato"/>
                <a:cs typeface="Lato"/>
                <a:sym typeface="Lato"/>
              </a:defRPr>
            </a:lvl5pPr>
            <a:lvl6pPr lvl="5" algn="ctr">
              <a:spcBef>
                <a:spcPts val="0"/>
              </a:spcBef>
              <a:spcAft>
                <a:spcPts val="0"/>
              </a:spcAft>
              <a:buClr>
                <a:schemeClr val="lt1"/>
              </a:buClr>
              <a:buSzPts val="3200"/>
              <a:buFont typeface="Lato"/>
              <a:buNone/>
              <a:defRPr>
                <a:solidFill>
                  <a:schemeClr val="lt1"/>
                </a:solidFill>
                <a:latin typeface="Lato"/>
                <a:ea typeface="Lato"/>
                <a:cs typeface="Lato"/>
                <a:sym typeface="Lato"/>
              </a:defRPr>
            </a:lvl6pPr>
            <a:lvl7pPr lvl="6" algn="ctr">
              <a:spcBef>
                <a:spcPts val="0"/>
              </a:spcBef>
              <a:spcAft>
                <a:spcPts val="0"/>
              </a:spcAft>
              <a:buClr>
                <a:schemeClr val="lt1"/>
              </a:buClr>
              <a:buSzPts val="3200"/>
              <a:buFont typeface="Lato"/>
              <a:buNone/>
              <a:defRPr>
                <a:solidFill>
                  <a:schemeClr val="lt1"/>
                </a:solidFill>
                <a:latin typeface="Lato"/>
                <a:ea typeface="Lato"/>
                <a:cs typeface="Lato"/>
                <a:sym typeface="Lato"/>
              </a:defRPr>
            </a:lvl7pPr>
            <a:lvl8pPr lvl="7" algn="ctr">
              <a:spcBef>
                <a:spcPts val="0"/>
              </a:spcBef>
              <a:spcAft>
                <a:spcPts val="0"/>
              </a:spcAft>
              <a:buClr>
                <a:schemeClr val="lt1"/>
              </a:buClr>
              <a:buSzPts val="3200"/>
              <a:buFont typeface="Lato"/>
              <a:buNone/>
              <a:defRPr>
                <a:solidFill>
                  <a:schemeClr val="lt1"/>
                </a:solidFill>
                <a:latin typeface="Lato"/>
                <a:ea typeface="Lato"/>
                <a:cs typeface="Lato"/>
                <a:sym typeface="Lato"/>
              </a:defRPr>
            </a:lvl8pPr>
            <a:lvl9pPr lvl="8" algn="ctr">
              <a:spcBef>
                <a:spcPts val="0"/>
              </a:spcBef>
              <a:spcAft>
                <a:spcPts val="0"/>
              </a:spcAft>
              <a:buClr>
                <a:schemeClr val="lt1"/>
              </a:buClr>
              <a:buSzPts val="3200"/>
              <a:buFont typeface="Lato"/>
              <a:buNone/>
              <a:defRPr>
                <a:solidFill>
                  <a:schemeClr val="lt1"/>
                </a:solidFill>
                <a:latin typeface="Lato"/>
                <a:ea typeface="Lato"/>
                <a:cs typeface="Lato"/>
                <a:sym typeface="Lato"/>
              </a:defRPr>
            </a:lvl9pPr>
          </a:lstStyle>
          <a:p/>
        </p:txBody>
      </p:sp>
      <p:sp>
        <p:nvSpPr>
          <p:cNvPr id="13" name="Google Shape;13;p2"/>
          <p:cNvSpPr txBox="1"/>
          <p:nvPr>
            <p:ph idx="1" type="subTitle"/>
          </p:nvPr>
        </p:nvSpPr>
        <p:spPr>
          <a:xfrm>
            <a:off x="3096363" y="3266930"/>
            <a:ext cx="2951400" cy="701400"/>
          </a:xfrm>
          <a:prstGeom prst="rect">
            <a:avLst/>
          </a:prstGeom>
        </p:spPr>
        <p:txBody>
          <a:bodyPr anchorCtr="0" anchor="b" bIns="91425" lIns="91425" spcFirstLastPara="1" rIns="91425" wrap="square" tIns="91425">
            <a:normAutofit/>
          </a:bodyPr>
          <a:lstStyle>
            <a:lvl1pPr lvl="0" algn="ctr">
              <a:lnSpc>
                <a:spcPct val="100000"/>
              </a:lnSpc>
              <a:spcBef>
                <a:spcPts val="0"/>
              </a:spcBef>
              <a:spcAft>
                <a:spcPts val="0"/>
              </a:spcAft>
              <a:buClr>
                <a:schemeClr val="lt1"/>
              </a:buClr>
              <a:buSzPts val="1800"/>
              <a:buFont typeface="Playfair Display"/>
              <a:buNone/>
              <a:defRPr b="1">
                <a:solidFill>
                  <a:schemeClr val="lt1"/>
                </a:solidFill>
                <a:latin typeface="Playfair Display"/>
                <a:ea typeface="Playfair Display"/>
                <a:cs typeface="Playfair Display"/>
                <a:sym typeface="Playfair Display"/>
              </a:defRPr>
            </a:lvl1pPr>
            <a:lvl2pPr lvl="1" algn="ctr">
              <a:lnSpc>
                <a:spcPct val="100000"/>
              </a:lnSpc>
              <a:spcBef>
                <a:spcPts val="0"/>
              </a:spcBef>
              <a:spcAft>
                <a:spcPts val="0"/>
              </a:spcAft>
              <a:buClr>
                <a:schemeClr val="lt1"/>
              </a:buClr>
              <a:buSzPts val="1800"/>
              <a:buFont typeface="Playfair Display"/>
              <a:buNone/>
              <a:defRPr b="1" sz="1800">
                <a:solidFill>
                  <a:schemeClr val="lt1"/>
                </a:solidFill>
                <a:latin typeface="Playfair Display"/>
                <a:ea typeface="Playfair Display"/>
                <a:cs typeface="Playfair Display"/>
                <a:sym typeface="Playfair Display"/>
              </a:defRPr>
            </a:lvl2pPr>
            <a:lvl3pPr lvl="2" algn="ctr">
              <a:lnSpc>
                <a:spcPct val="100000"/>
              </a:lnSpc>
              <a:spcBef>
                <a:spcPts val="0"/>
              </a:spcBef>
              <a:spcAft>
                <a:spcPts val="0"/>
              </a:spcAft>
              <a:buClr>
                <a:schemeClr val="lt1"/>
              </a:buClr>
              <a:buSzPts val="1800"/>
              <a:buFont typeface="Playfair Display"/>
              <a:buNone/>
              <a:defRPr b="1" sz="1800">
                <a:solidFill>
                  <a:schemeClr val="lt1"/>
                </a:solidFill>
                <a:latin typeface="Playfair Display"/>
                <a:ea typeface="Playfair Display"/>
                <a:cs typeface="Playfair Display"/>
                <a:sym typeface="Playfair Display"/>
              </a:defRPr>
            </a:lvl3pPr>
            <a:lvl4pPr lvl="3" algn="ctr">
              <a:lnSpc>
                <a:spcPct val="100000"/>
              </a:lnSpc>
              <a:spcBef>
                <a:spcPts val="0"/>
              </a:spcBef>
              <a:spcAft>
                <a:spcPts val="0"/>
              </a:spcAft>
              <a:buClr>
                <a:schemeClr val="lt1"/>
              </a:buClr>
              <a:buSzPts val="1800"/>
              <a:buFont typeface="Playfair Display"/>
              <a:buNone/>
              <a:defRPr b="1" sz="1800">
                <a:solidFill>
                  <a:schemeClr val="lt1"/>
                </a:solidFill>
                <a:latin typeface="Playfair Display"/>
                <a:ea typeface="Playfair Display"/>
                <a:cs typeface="Playfair Display"/>
                <a:sym typeface="Playfair Display"/>
              </a:defRPr>
            </a:lvl4pPr>
            <a:lvl5pPr lvl="4" algn="ctr">
              <a:lnSpc>
                <a:spcPct val="100000"/>
              </a:lnSpc>
              <a:spcBef>
                <a:spcPts val="0"/>
              </a:spcBef>
              <a:spcAft>
                <a:spcPts val="0"/>
              </a:spcAft>
              <a:buClr>
                <a:schemeClr val="lt1"/>
              </a:buClr>
              <a:buSzPts val="1800"/>
              <a:buFont typeface="Playfair Display"/>
              <a:buNone/>
              <a:defRPr b="1" sz="1800">
                <a:solidFill>
                  <a:schemeClr val="lt1"/>
                </a:solidFill>
                <a:latin typeface="Playfair Display"/>
                <a:ea typeface="Playfair Display"/>
                <a:cs typeface="Playfair Display"/>
                <a:sym typeface="Playfair Display"/>
              </a:defRPr>
            </a:lvl5pPr>
            <a:lvl6pPr lvl="5" algn="ctr">
              <a:lnSpc>
                <a:spcPct val="100000"/>
              </a:lnSpc>
              <a:spcBef>
                <a:spcPts val="0"/>
              </a:spcBef>
              <a:spcAft>
                <a:spcPts val="0"/>
              </a:spcAft>
              <a:buClr>
                <a:schemeClr val="lt1"/>
              </a:buClr>
              <a:buSzPts val="1800"/>
              <a:buFont typeface="Playfair Display"/>
              <a:buNone/>
              <a:defRPr b="1" sz="1800">
                <a:solidFill>
                  <a:schemeClr val="lt1"/>
                </a:solidFill>
                <a:latin typeface="Playfair Display"/>
                <a:ea typeface="Playfair Display"/>
                <a:cs typeface="Playfair Display"/>
                <a:sym typeface="Playfair Display"/>
              </a:defRPr>
            </a:lvl6pPr>
            <a:lvl7pPr lvl="6" algn="ctr">
              <a:lnSpc>
                <a:spcPct val="100000"/>
              </a:lnSpc>
              <a:spcBef>
                <a:spcPts val="0"/>
              </a:spcBef>
              <a:spcAft>
                <a:spcPts val="0"/>
              </a:spcAft>
              <a:buClr>
                <a:schemeClr val="lt1"/>
              </a:buClr>
              <a:buSzPts val="1800"/>
              <a:buFont typeface="Playfair Display"/>
              <a:buNone/>
              <a:defRPr b="1" sz="1800">
                <a:solidFill>
                  <a:schemeClr val="lt1"/>
                </a:solidFill>
                <a:latin typeface="Playfair Display"/>
                <a:ea typeface="Playfair Display"/>
                <a:cs typeface="Playfair Display"/>
                <a:sym typeface="Playfair Display"/>
              </a:defRPr>
            </a:lvl7pPr>
            <a:lvl8pPr lvl="7" algn="ctr">
              <a:lnSpc>
                <a:spcPct val="100000"/>
              </a:lnSpc>
              <a:spcBef>
                <a:spcPts val="0"/>
              </a:spcBef>
              <a:spcAft>
                <a:spcPts val="0"/>
              </a:spcAft>
              <a:buClr>
                <a:schemeClr val="lt1"/>
              </a:buClr>
              <a:buSzPts val="1800"/>
              <a:buFont typeface="Playfair Display"/>
              <a:buNone/>
              <a:defRPr b="1" sz="1800">
                <a:solidFill>
                  <a:schemeClr val="lt1"/>
                </a:solidFill>
                <a:latin typeface="Playfair Display"/>
                <a:ea typeface="Playfair Display"/>
                <a:cs typeface="Playfair Display"/>
                <a:sym typeface="Playfair Display"/>
              </a:defRPr>
            </a:lvl8pPr>
            <a:lvl9pPr lvl="8" algn="ctr">
              <a:lnSpc>
                <a:spcPct val="100000"/>
              </a:lnSpc>
              <a:spcBef>
                <a:spcPts val="0"/>
              </a:spcBef>
              <a:spcAft>
                <a:spcPts val="0"/>
              </a:spcAft>
              <a:buClr>
                <a:schemeClr val="lt1"/>
              </a:buClr>
              <a:buSzPts val="1800"/>
              <a:buFont typeface="Playfair Display"/>
              <a:buNone/>
              <a:defRPr b="1" sz="1800">
                <a:solidFill>
                  <a:schemeClr val="lt1"/>
                </a:solidFill>
                <a:latin typeface="Playfair Display"/>
                <a:ea typeface="Playfair Display"/>
                <a:cs typeface="Playfair Display"/>
                <a:sym typeface="Playfair Display"/>
              </a:defRPr>
            </a:lvl9pPr>
          </a:lstStyle>
          <a:p/>
        </p:txBody>
      </p:sp>
      <p:sp>
        <p:nvSpPr>
          <p:cNvPr id="14" name="Google Shape;14;p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8" name="Shape 48"/>
        <p:cNvGrpSpPr/>
        <p:nvPr/>
      </p:nvGrpSpPr>
      <p:grpSpPr>
        <a:xfrm>
          <a:off x="0" y="0"/>
          <a:ext cx="0" cy="0"/>
          <a:chOff x="0" y="0"/>
          <a:chExt cx="0" cy="0"/>
        </a:xfrm>
      </p:grpSpPr>
      <p:sp>
        <p:nvSpPr>
          <p:cNvPr id="49" name="Google Shape;49;p11"/>
          <p:cNvSpPr/>
          <p:nvPr/>
        </p:nvSpPr>
        <p:spPr>
          <a:xfrm>
            <a:off x="0" y="5045700"/>
            <a:ext cx="9144000" cy="97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11"/>
          <p:cNvSpPr txBox="1"/>
          <p:nvPr>
            <p:ph hasCustomPrompt="1" type="title"/>
          </p:nvPr>
        </p:nvSpPr>
        <p:spPr>
          <a:xfrm>
            <a:off x="311700" y="1233100"/>
            <a:ext cx="8520600" cy="1610100"/>
          </a:xfrm>
          <a:prstGeom prst="rect">
            <a:avLst/>
          </a:prstGeom>
        </p:spPr>
        <p:txBody>
          <a:bodyPr anchorCtr="0" anchor="b" bIns="91425" lIns="91425" spcFirstLastPara="1" rIns="91425" wrap="square" tIns="91425">
            <a:normAutofit/>
          </a:bodyPr>
          <a:lstStyle>
            <a:lvl1pPr lvl="0" algn="ctr">
              <a:spcBef>
                <a:spcPts val="0"/>
              </a:spcBef>
              <a:spcAft>
                <a:spcPts val="0"/>
              </a:spcAft>
              <a:buSzPts val="10000"/>
              <a:buFont typeface="Lato"/>
              <a:buNone/>
              <a:defRPr sz="10000">
                <a:latin typeface="Lato"/>
                <a:ea typeface="Lato"/>
                <a:cs typeface="Lato"/>
                <a:sym typeface="Lato"/>
              </a:defRPr>
            </a:lvl1pPr>
            <a:lvl2pPr lvl="1" algn="ctr">
              <a:spcBef>
                <a:spcPts val="0"/>
              </a:spcBef>
              <a:spcAft>
                <a:spcPts val="0"/>
              </a:spcAft>
              <a:buSzPts val="10000"/>
              <a:buFont typeface="Lato"/>
              <a:buNone/>
              <a:defRPr sz="10000">
                <a:latin typeface="Lato"/>
                <a:ea typeface="Lato"/>
                <a:cs typeface="Lato"/>
                <a:sym typeface="Lato"/>
              </a:defRPr>
            </a:lvl2pPr>
            <a:lvl3pPr lvl="2" algn="ctr">
              <a:spcBef>
                <a:spcPts val="0"/>
              </a:spcBef>
              <a:spcAft>
                <a:spcPts val="0"/>
              </a:spcAft>
              <a:buSzPts val="10000"/>
              <a:buFont typeface="Lato"/>
              <a:buNone/>
              <a:defRPr sz="10000">
                <a:latin typeface="Lato"/>
                <a:ea typeface="Lato"/>
                <a:cs typeface="Lato"/>
                <a:sym typeface="Lato"/>
              </a:defRPr>
            </a:lvl3pPr>
            <a:lvl4pPr lvl="3" algn="ctr">
              <a:spcBef>
                <a:spcPts val="0"/>
              </a:spcBef>
              <a:spcAft>
                <a:spcPts val="0"/>
              </a:spcAft>
              <a:buSzPts val="10000"/>
              <a:buFont typeface="Lato"/>
              <a:buNone/>
              <a:defRPr sz="10000">
                <a:latin typeface="Lato"/>
                <a:ea typeface="Lato"/>
                <a:cs typeface="Lato"/>
                <a:sym typeface="Lato"/>
              </a:defRPr>
            </a:lvl4pPr>
            <a:lvl5pPr lvl="4" algn="ctr">
              <a:spcBef>
                <a:spcPts val="0"/>
              </a:spcBef>
              <a:spcAft>
                <a:spcPts val="0"/>
              </a:spcAft>
              <a:buSzPts val="10000"/>
              <a:buFont typeface="Lato"/>
              <a:buNone/>
              <a:defRPr sz="10000">
                <a:latin typeface="Lato"/>
                <a:ea typeface="Lato"/>
                <a:cs typeface="Lato"/>
                <a:sym typeface="Lato"/>
              </a:defRPr>
            </a:lvl5pPr>
            <a:lvl6pPr lvl="5" algn="ctr">
              <a:spcBef>
                <a:spcPts val="0"/>
              </a:spcBef>
              <a:spcAft>
                <a:spcPts val="0"/>
              </a:spcAft>
              <a:buSzPts val="10000"/>
              <a:buFont typeface="Lato"/>
              <a:buNone/>
              <a:defRPr sz="10000">
                <a:latin typeface="Lato"/>
                <a:ea typeface="Lato"/>
                <a:cs typeface="Lato"/>
                <a:sym typeface="Lato"/>
              </a:defRPr>
            </a:lvl6pPr>
            <a:lvl7pPr lvl="6" algn="ctr">
              <a:spcBef>
                <a:spcPts val="0"/>
              </a:spcBef>
              <a:spcAft>
                <a:spcPts val="0"/>
              </a:spcAft>
              <a:buSzPts val="10000"/>
              <a:buFont typeface="Lato"/>
              <a:buNone/>
              <a:defRPr sz="10000">
                <a:latin typeface="Lato"/>
                <a:ea typeface="Lato"/>
                <a:cs typeface="Lato"/>
                <a:sym typeface="Lato"/>
              </a:defRPr>
            </a:lvl7pPr>
            <a:lvl8pPr lvl="7" algn="ctr">
              <a:spcBef>
                <a:spcPts val="0"/>
              </a:spcBef>
              <a:spcAft>
                <a:spcPts val="0"/>
              </a:spcAft>
              <a:buSzPts val="10000"/>
              <a:buFont typeface="Lato"/>
              <a:buNone/>
              <a:defRPr sz="10000">
                <a:latin typeface="Lato"/>
                <a:ea typeface="Lato"/>
                <a:cs typeface="Lato"/>
                <a:sym typeface="Lato"/>
              </a:defRPr>
            </a:lvl8pPr>
            <a:lvl9pPr lvl="8" algn="ctr">
              <a:spcBef>
                <a:spcPts val="0"/>
              </a:spcBef>
              <a:spcAft>
                <a:spcPts val="0"/>
              </a:spcAft>
              <a:buSzPts val="10000"/>
              <a:buFont typeface="Lato"/>
              <a:buNone/>
              <a:defRPr sz="10000">
                <a:latin typeface="Lato"/>
                <a:ea typeface="Lato"/>
                <a:cs typeface="Lato"/>
                <a:sym typeface="Lato"/>
              </a:defRPr>
            </a:lvl9pPr>
          </a:lstStyle>
          <a:p>
            <a:r>
              <a:t>xx%</a:t>
            </a:r>
          </a:p>
        </p:txBody>
      </p:sp>
      <p:sp>
        <p:nvSpPr>
          <p:cNvPr id="51" name="Google Shape;51;p11"/>
          <p:cNvSpPr txBox="1"/>
          <p:nvPr>
            <p:ph idx="1" type="body"/>
          </p:nvPr>
        </p:nvSpPr>
        <p:spPr>
          <a:xfrm>
            <a:off x="311700" y="2919450"/>
            <a:ext cx="8520600" cy="10716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2" name="Google Shape;52;p11"/>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5" name="Shape 15"/>
        <p:cNvGrpSpPr/>
        <p:nvPr/>
      </p:nvGrpSpPr>
      <p:grpSpPr>
        <a:xfrm>
          <a:off x="0" y="0"/>
          <a:ext cx="0" cy="0"/>
          <a:chOff x="0" y="0"/>
          <a:chExt cx="0" cy="0"/>
        </a:xfrm>
      </p:grpSpPr>
      <p:sp>
        <p:nvSpPr>
          <p:cNvPr id="16" name="Google Shape;16;p3"/>
          <p:cNvSpPr txBox="1"/>
          <p:nvPr>
            <p:ph type="title"/>
          </p:nvPr>
        </p:nvSpPr>
        <p:spPr>
          <a:xfrm>
            <a:off x="509550" y="1423875"/>
            <a:ext cx="8124900" cy="17982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1pPr>
            <a:lvl2pPr lvl="1"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2pPr>
            <a:lvl3pPr lvl="2"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3pPr>
            <a:lvl4pPr lvl="3"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4pPr>
            <a:lvl5pPr lvl="4"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5pPr>
            <a:lvl6pPr lvl="5"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6pPr>
            <a:lvl7pPr lvl="6"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7pPr>
            <a:lvl8pPr lvl="7"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8pPr>
            <a:lvl9pPr lvl="8"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9pPr>
          </a:lstStyle>
          <a:p/>
        </p:txBody>
      </p:sp>
      <p:sp>
        <p:nvSpPr>
          <p:cNvPr id="17" name="Google Shape;17;p3"/>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4"/>
          <p:cNvSpPr/>
          <p:nvPr/>
        </p:nvSpPr>
        <p:spPr>
          <a:xfrm>
            <a:off x="0" y="5045700"/>
            <a:ext cx="9144000" cy="97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4"/>
          <p:cNvSpPr txBox="1"/>
          <p:nvPr>
            <p:ph type="title"/>
          </p:nvPr>
        </p:nvSpPr>
        <p:spPr>
          <a:xfrm>
            <a:off x="311700" y="391350"/>
            <a:ext cx="8520600" cy="626100"/>
          </a:xfrm>
          <a:prstGeom prst="rect">
            <a:avLst/>
          </a:prstGeom>
        </p:spPr>
        <p:txBody>
          <a:bodyPr anchorCtr="0" anchor="t" bIns="91425" lIns="91425" spcFirstLastPara="1" rIns="91425" wrap="square" tIns="91425">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1" name="Google Shape;21;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2" name="Google Shape;22;p4"/>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p5"/>
          <p:cNvSpPr txBox="1"/>
          <p:nvPr>
            <p:ph type="title"/>
          </p:nvPr>
        </p:nvSpPr>
        <p:spPr>
          <a:xfrm>
            <a:off x="311700" y="391350"/>
            <a:ext cx="8520600" cy="626100"/>
          </a:xfrm>
          <a:prstGeom prst="rect">
            <a:avLst/>
          </a:prstGeom>
        </p:spPr>
        <p:txBody>
          <a:bodyPr anchorCtr="0" anchor="t" bIns="91425" lIns="91425" spcFirstLastPara="1" rIns="91425" wrap="square" tIns="91425">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5" name="Google Shape;25;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 name="Google Shape;26;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 name="Google Shape;27;p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8" name="Shape 28"/>
        <p:cNvGrpSpPr/>
        <p:nvPr/>
      </p:nvGrpSpPr>
      <p:grpSpPr>
        <a:xfrm>
          <a:off x="0" y="0"/>
          <a:ext cx="0" cy="0"/>
          <a:chOff x="0" y="0"/>
          <a:chExt cx="0" cy="0"/>
        </a:xfrm>
      </p:grpSpPr>
      <p:sp>
        <p:nvSpPr>
          <p:cNvPr id="29" name="Google Shape;29;p6"/>
          <p:cNvSpPr txBox="1"/>
          <p:nvPr>
            <p:ph type="title"/>
          </p:nvPr>
        </p:nvSpPr>
        <p:spPr>
          <a:xfrm>
            <a:off x="311700" y="391350"/>
            <a:ext cx="8520600" cy="626100"/>
          </a:xfrm>
          <a:prstGeom prst="rect">
            <a:avLst/>
          </a:prstGeom>
        </p:spPr>
        <p:txBody>
          <a:bodyPr anchorCtr="0" anchor="t" bIns="91425" lIns="91425" spcFirstLastPara="1" rIns="91425" wrap="square" tIns="91425">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30" name="Google Shape;30;p6"/>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1" name="Shape 31"/>
        <p:cNvGrpSpPr/>
        <p:nvPr/>
      </p:nvGrpSpPr>
      <p:grpSpPr>
        <a:xfrm>
          <a:off x="0" y="0"/>
          <a:ext cx="0" cy="0"/>
          <a:chOff x="0" y="0"/>
          <a:chExt cx="0" cy="0"/>
        </a:xfrm>
      </p:grpSpPr>
      <p:sp>
        <p:nvSpPr>
          <p:cNvPr id="32" name="Google Shape;32;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3" name="Google Shape;33;p7"/>
          <p:cNvSpPr txBox="1"/>
          <p:nvPr>
            <p:ph idx="1" type="body"/>
          </p:nvPr>
        </p:nvSpPr>
        <p:spPr>
          <a:xfrm>
            <a:off x="311700" y="1391378"/>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4" name="Google Shape;34;p7"/>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dk2"/>
        </a:solidFill>
      </p:bgPr>
    </p:bg>
    <p:spTree>
      <p:nvGrpSpPr>
        <p:cNvPr id="35" name="Shape 35"/>
        <p:cNvGrpSpPr/>
        <p:nvPr/>
      </p:nvGrpSpPr>
      <p:grpSpPr>
        <a:xfrm>
          <a:off x="0" y="0"/>
          <a:ext cx="0" cy="0"/>
          <a:chOff x="0" y="0"/>
          <a:chExt cx="0" cy="0"/>
        </a:xfrm>
      </p:grpSpPr>
      <p:sp>
        <p:nvSpPr>
          <p:cNvPr id="36" name="Google Shape;36;p8"/>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4800"/>
              <a:buFont typeface="Lato"/>
              <a:buNone/>
              <a:defRPr b="0" sz="4800">
                <a:solidFill>
                  <a:schemeClr val="lt1"/>
                </a:solidFill>
                <a:latin typeface="Lato"/>
                <a:ea typeface="Lato"/>
                <a:cs typeface="Lato"/>
                <a:sym typeface="Lato"/>
              </a:defRPr>
            </a:lvl1pPr>
            <a:lvl2pPr lvl="1">
              <a:spcBef>
                <a:spcPts val="0"/>
              </a:spcBef>
              <a:spcAft>
                <a:spcPts val="0"/>
              </a:spcAft>
              <a:buClr>
                <a:schemeClr val="lt1"/>
              </a:buClr>
              <a:buSzPts val="4800"/>
              <a:buFont typeface="Lato"/>
              <a:buNone/>
              <a:defRPr b="0" sz="4800">
                <a:solidFill>
                  <a:schemeClr val="lt1"/>
                </a:solidFill>
                <a:latin typeface="Lato"/>
                <a:ea typeface="Lato"/>
                <a:cs typeface="Lato"/>
                <a:sym typeface="Lato"/>
              </a:defRPr>
            </a:lvl2pPr>
            <a:lvl3pPr lvl="2">
              <a:spcBef>
                <a:spcPts val="0"/>
              </a:spcBef>
              <a:spcAft>
                <a:spcPts val="0"/>
              </a:spcAft>
              <a:buClr>
                <a:schemeClr val="lt1"/>
              </a:buClr>
              <a:buSzPts val="4800"/>
              <a:buFont typeface="Lato"/>
              <a:buNone/>
              <a:defRPr b="0" sz="4800">
                <a:solidFill>
                  <a:schemeClr val="lt1"/>
                </a:solidFill>
                <a:latin typeface="Lato"/>
                <a:ea typeface="Lato"/>
                <a:cs typeface="Lato"/>
                <a:sym typeface="Lato"/>
              </a:defRPr>
            </a:lvl3pPr>
            <a:lvl4pPr lvl="3">
              <a:spcBef>
                <a:spcPts val="0"/>
              </a:spcBef>
              <a:spcAft>
                <a:spcPts val="0"/>
              </a:spcAft>
              <a:buClr>
                <a:schemeClr val="lt1"/>
              </a:buClr>
              <a:buSzPts val="4800"/>
              <a:buFont typeface="Lato"/>
              <a:buNone/>
              <a:defRPr b="0" sz="4800">
                <a:solidFill>
                  <a:schemeClr val="lt1"/>
                </a:solidFill>
                <a:latin typeface="Lato"/>
                <a:ea typeface="Lato"/>
                <a:cs typeface="Lato"/>
                <a:sym typeface="Lato"/>
              </a:defRPr>
            </a:lvl4pPr>
            <a:lvl5pPr lvl="4">
              <a:spcBef>
                <a:spcPts val="0"/>
              </a:spcBef>
              <a:spcAft>
                <a:spcPts val="0"/>
              </a:spcAft>
              <a:buClr>
                <a:schemeClr val="lt1"/>
              </a:buClr>
              <a:buSzPts val="4800"/>
              <a:buFont typeface="Lato"/>
              <a:buNone/>
              <a:defRPr b="0" sz="4800">
                <a:solidFill>
                  <a:schemeClr val="lt1"/>
                </a:solidFill>
                <a:latin typeface="Lato"/>
                <a:ea typeface="Lato"/>
                <a:cs typeface="Lato"/>
                <a:sym typeface="Lato"/>
              </a:defRPr>
            </a:lvl5pPr>
            <a:lvl6pPr lvl="5">
              <a:spcBef>
                <a:spcPts val="0"/>
              </a:spcBef>
              <a:spcAft>
                <a:spcPts val="0"/>
              </a:spcAft>
              <a:buClr>
                <a:schemeClr val="lt1"/>
              </a:buClr>
              <a:buSzPts val="4800"/>
              <a:buFont typeface="Lato"/>
              <a:buNone/>
              <a:defRPr b="0" sz="4800">
                <a:solidFill>
                  <a:schemeClr val="lt1"/>
                </a:solidFill>
                <a:latin typeface="Lato"/>
                <a:ea typeface="Lato"/>
                <a:cs typeface="Lato"/>
                <a:sym typeface="Lato"/>
              </a:defRPr>
            </a:lvl6pPr>
            <a:lvl7pPr lvl="6">
              <a:spcBef>
                <a:spcPts val="0"/>
              </a:spcBef>
              <a:spcAft>
                <a:spcPts val="0"/>
              </a:spcAft>
              <a:buClr>
                <a:schemeClr val="lt1"/>
              </a:buClr>
              <a:buSzPts val="4800"/>
              <a:buFont typeface="Lato"/>
              <a:buNone/>
              <a:defRPr b="0" sz="4800">
                <a:solidFill>
                  <a:schemeClr val="lt1"/>
                </a:solidFill>
                <a:latin typeface="Lato"/>
                <a:ea typeface="Lato"/>
                <a:cs typeface="Lato"/>
                <a:sym typeface="Lato"/>
              </a:defRPr>
            </a:lvl7pPr>
            <a:lvl8pPr lvl="7">
              <a:spcBef>
                <a:spcPts val="0"/>
              </a:spcBef>
              <a:spcAft>
                <a:spcPts val="0"/>
              </a:spcAft>
              <a:buClr>
                <a:schemeClr val="lt1"/>
              </a:buClr>
              <a:buSzPts val="4800"/>
              <a:buFont typeface="Lato"/>
              <a:buNone/>
              <a:defRPr b="0" sz="4800">
                <a:solidFill>
                  <a:schemeClr val="lt1"/>
                </a:solidFill>
                <a:latin typeface="Lato"/>
                <a:ea typeface="Lato"/>
                <a:cs typeface="Lato"/>
                <a:sym typeface="Lato"/>
              </a:defRPr>
            </a:lvl8pPr>
            <a:lvl9pPr lvl="8">
              <a:spcBef>
                <a:spcPts val="0"/>
              </a:spcBef>
              <a:spcAft>
                <a:spcPts val="0"/>
              </a:spcAft>
              <a:buClr>
                <a:schemeClr val="lt1"/>
              </a:buClr>
              <a:buSzPts val="4800"/>
              <a:buFont typeface="Lato"/>
              <a:buNone/>
              <a:defRPr b="0" sz="4800">
                <a:solidFill>
                  <a:schemeClr val="lt1"/>
                </a:solidFill>
                <a:latin typeface="Lato"/>
                <a:ea typeface="Lato"/>
                <a:cs typeface="Lato"/>
                <a:sym typeface="Lato"/>
              </a:defRPr>
            </a:lvl9pPr>
          </a:lstStyle>
          <a:p/>
        </p:txBody>
      </p:sp>
      <p:sp>
        <p:nvSpPr>
          <p:cNvPr id="37" name="Google Shape;37;p8"/>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8" name="Shape 38"/>
        <p:cNvGrpSpPr/>
        <p:nvPr/>
      </p:nvGrpSpPr>
      <p:grpSpPr>
        <a:xfrm>
          <a:off x="0" y="0"/>
          <a:ext cx="0" cy="0"/>
          <a:chOff x="0" y="0"/>
          <a:chExt cx="0" cy="0"/>
        </a:xfrm>
      </p:grpSpPr>
      <p:sp>
        <p:nvSpPr>
          <p:cNvPr id="39" name="Google Shape;39;p9"/>
          <p:cNvSpPr/>
          <p:nvPr/>
        </p:nvSpPr>
        <p:spPr>
          <a:xfrm>
            <a:off x="4572000" y="-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0" name="Google Shape;40;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1" name="Google Shape;41;p9"/>
          <p:cNvSpPr txBox="1"/>
          <p:nvPr>
            <p:ph type="title"/>
          </p:nvPr>
        </p:nvSpPr>
        <p:spPr>
          <a:xfrm>
            <a:off x="265500" y="1107950"/>
            <a:ext cx="4045200" cy="1683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2" name="Google Shape;42;p9"/>
          <p:cNvSpPr txBox="1"/>
          <p:nvPr>
            <p:ph idx="1" type="subTitle"/>
          </p:nvPr>
        </p:nvSpPr>
        <p:spPr>
          <a:xfrm>
            <a:off x="265500" y="28452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3" name="Google Shape;43;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44" name="Google Shape;44;p9"/>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sp>
        <p:nvSpPr>
          <p:cNvPr id="46" name="Google Shape;46;p10"/>
          <p:cNvSpPr txBox="1"/>
          <p:nvPr>
            <p:ph idx="1" type="body"/>
          </p:nvPr>
        </p:nvSpPr>
        <p:spPr>
          <a:xfrm>
            <a:off x="319500" y="4230575"/>
            <a:ext cx="5998800" cy="598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7" name="Google Shape;47;p10"/>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coral">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391350"/>
            <a:ext cx="8520600" cy="6261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1pPr>
            <a:lvl2pPr lvl="1">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2pPr>
            <a:lvl3pPr lvl="2">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3pPr>
            <a:lvl4pPr lvl="3">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4pPr>
            <a:lvl5pPr lvl="4">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5pPr>
            <a:lvl6pPr lvl="5">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6pPr>
            <a:lvl7pPr lvl="6">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7pPr>
            <a:lvl8pPr lvl="7">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8pPr>
            <a:lvl9pPr lvl="8">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Lato"/>
              <a:buChar char="●"/>
              <a:defRPr sz="1800">
                <a:solidFill>
                  <a:schemeClr val="dk2"/>
                </a:solidFill>
                <a:latin typeface="Lato"/>
                <a:ea typeface="Lato"/>
                <a:cs typeface="Lato"/>
                <a:sym typeface="Lato"/>
              </a:defRPr>
            </a:lvl1pPr>
            <a:lvl2pPr indent="-317500" lvl="1" marL="9144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2pPr>
            <a:lvl3pPr indent="-317500" lvl="2" marL="13716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3pPr>
            <a:lvl4pPr indent="-317500" lvl="3" marL="18288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4pPr>
            <a:lvl5pPr indent="-317500" lvl="4" marL="22860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5pPr>
            <a:lvl6pPr indent="-317500" lvl="5" marL="27432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6pPr>
            <a:lvl7pPr indent="-317500" lvl="6" marL="32004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7pPr>
            <a:lvl8pPr indent="-317500" lvl="7" marL="36576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8pPr>
            <a:lvl9pPr indent="-317500" lvl="8" marL="41148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9pPr>
          </a:lstStyle>
          <a:p/>
        </p:txBody>
      </p:sp>
      <p:sp>
        <p:nvSpPr>
          <p:cNvPr id="8" name="Google Shape;8;p1"/>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Lato"/>
                <a:ea typeface="Lato"/>
                <a:cs typeface="Lato"/>
                <a:sym typeface="Lato"/>
              </a:defRPr>
            </a:lvl1pPr>
            <a:lvl2pPr lvl="1" algn="r">
              <a:buNone/>
              <a:defRPr sz="1000">
                <a:solidFill>
                  <a:schemeClr val="dk2"/>
                </a:solidFill>
                <a:latin typeface="Lato"/>
                <a:ea typeface="Lato"/>
                <a:cs typeface="Lato"/>
                <a:sym typeface="Lato"/>
              </a:defRPr>
            </a:lvl2pPr>
            <a:lvl3pPr lvl="2" algn="r">
              <a:buNone/>
              <a:defRPr sz="1000">
                <a:solidFill>
                  <a:schemeClr val="dk2"/>
                </a:solidFill>
                <a:latin typeface="Lato"/>
                <a:ea typeface="Lato"/>
                <a:cs typeface="Lato"/>
                <a:sym typeface="Lato"/>
              </a:defRPr>
            </a:lvl3pPr>
            <a:lvl4pPr lvl="3" algn="r">
              <a:buNone/>
              <a:defRPr sz="1000">
                <a:solidFill>
                  <a:schemeClr val="dk2"/>
                </a:solidFill>
                <a:latin typeface="Lato"/>
                <a:ea typeface="Lato"/>
                <a:cs typeface="Lato"/>
                <a:sym typeface="Lato"/>
              </a:defRPr>
            </a:lvl4pPr>
            <a:lvl5pPr lvl="4" algn="r">
              <a:buNone/>
              <a:defRPr sz="1000">
                <a:solidFill>
                  <a:schemeClr val="dk2"/>
                </a:solidFill>
                <a:latin typeface="Lato"/>
                <a:ea typeface="Lato"/>
                <a:cs typeface="Lato"/>
                <a:sym typeface="Lato"/>
              </a:defRPr>
            </a:lvl5pPr>
            <a:lvl6pPr lvl="5" algn="r">
              <a:buNone/>
              <a:defRPr sz="1000">
                <a:solidFill>
                  <a:schemeClr val="dk2"/>
                </a:solidFill>
                <a:latin typeface="Lato"/>
                <a:ea typeface="Lato"/>
                <a:cs typeface="Lato"/>
                <a:sym typeface="Lato"/>
              </a:defRPr>
            </a:lvl6pPr>
            <a:lvl7pPr lvl="6" algn="r">
              <a:buNone/>
              <a:defRPr sz="1000">
                <a:solidFill>
                  <a:schemeClr val="dk2"/>
                </a:solidFill>
                <a:latin typeface="Lato"/>
                <a:ea typeface="Lato"/>
                <a:cs typeface="Lato"/>
                <a:sym typeface="Lato"/>
              </a:defRPr>
            </a:lvl7pPr>
            <a:lvl8pPr lvl="7" algn="r">
              <a:buNone/>
              <a:defRPr sz="1000">
                <a:solidFill>
                  <a:schemeClr val="dk2"/>
                </a:solidFill>
                <a:latin typeface="Lato"/>
                <a:ea typeface="Lato"/>
                <a:cs typeface="Lato"/>
                <a:sym typeface="Lato"/>
              </a:defRPr>
            </a:lvl8pPr>
            <a:lvl9pPr lvl="8" algn="r">
              <a:buNone/>
              <a:defRPr sz="1000">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l"/>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drive.google.com/file/d/1k7mfWHICqs3hqxEG3bvagCD6FlX48seo/view" TargetMode="Externa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3"/>
          <p:cNvSpPr txBox="1"/>
          <p:nvPr>
            <p:ph type="ctrTitle"/>
          </p:nvPr>
        </p:nvSpPr>
        <p:spPr>
          <a:xfrm>
            <a:off x="3096250" y="1627200"/>
            <a:ext cx="2951400" cy="15843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l"/>
              <a:t>Breath Control</a:t>
            </a:r>
            <a:endParaRPr/>
          </a:p>
        </p:txBody>
      </p:sp>
      <p:sp>
        <p:nvSpPr>
          <p:cNvPr id="60" name="Google Shape;60;p13"/>
          <p:cNvSpPr txBox="1"/>
          <p:nvPr>
            <p:ph idx="1" type="subTitle"/>
          </p:nvPr>
        </p:nvSpPr>
        <p:spPr>
          <a:xfrm>
            <a:off x="3096363" y="3266930"/>
            <a:ext cx="2951400" cy="701400"/>
          </a:xfrm>
          <a:prstGeom prst="rect">
            <a:avLst/>
          </a:prstGeom>
        </p:spPr>
        <p:txBody>
          <a:bodyPr anchorCtr="0" anchor="b" bIns="91425" lIns="91425" spcFirstLastPara="1" rIns="91425" wrap="square" tIns="91425">
            <a:normAutofit lnSpcReduction="10000"/>
          </a:bodyPr>
          <a:lstStyle/>
          <a:p>
            <a:pPr indent="0" lvl="0" marL="0" rtl="0" algn="ctr">
              <a:spcBef>
                <a:spcPts val="0"/>
              </a:spcBef>
              <a:spcAft>
                <a:spcPts val="0"/>
              </a:spcAft>
              <a:buNone/>
            </a:pPr>
            <a:r>
              <a:rPr lang="el"/>
              <a:t>A breathing exercise application with haptics</a:t>
            </a:r>
            <a:endParaRPr/>
          </a:p>
        </p:txBody>
      </p:sp>
      <p:sp>
        <p:nvSpPr>
          <p:cNvPr id="61" name="Google Shape;61;p13"/>
          <p:cNvSpPr txBox="1"/>
          <p:nvPr/>
        </p:nvSpPr>
        <p:spPr>
          <a:xfrm>
            <a:off x="160150" y="4371800"/>
            <a:ext cx="2410200" cy="70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l" sz="1100">
                <a:solidFill>
                  <a:schemeClr val="dk2"/>
                </a:solidFill>
                <a:latin typeface="Lato"/>
                <a:ea typeface="Lato"/>
                <a:cs typeface="Lato"/>
                <a:sym typeface="Lato"/>
              </a:rPr>
              <a:t>Θεοδοσιάδης Παναγιώτης</a:t>
            </a:r>
            <a:br>
              <a:rPr lang="el" sz="1100">
                <a:solidFill>
                  <a:schemeClr val="dk2"/>
                </a:solidFill>
                <a:latin typeface="Lato"/>
                <a:ea typeface="Lato"/>
                <a:cs typeface="Lato"/>
                <a:sym typeface="Lato"/>
              </a:rPr>
            </a:br>
            <a:r>
              <a:rPr lang="el" sz="1100">
                <a:solidFill>
                  <a:schemeClr val="dk2"/>
                </a:solidFill>
                <a:latin typeface="Lato"/>
                <a:ea typeface="Lato"/>
                <a:cs typeface="Lato"/>
                <a:sym typeface="Lato"/>
              </a:rPr>
              <a:t>154448</a:t>
            </a:r>
            <a:endParaRPr sz="1100">
              <a:solidFill>
                <a:schemeClr val="dk2"/>
              </a:solidFill>
              <a:latin typeface="Lato"/>
              <a:ea typeface="Lato"/>
              <a:cs typeface="Lato"/>
              <a:sym typeface="Lato"/>
            </a:endParaRPr>
          </a:p>
        </p:txBody>
      </p:sp>
      <p:pic>
        <p:nvPicPr>
          <p:cNvPr id="62" name="Google Shape;62;p13"/>
          <p:cNvPicPr preferRelativeResize="0"/>
          <p:nvPr/>
        </p:nvPicPr>
        <p:blipFill>
          <a:blip r:embed="rId3">
            <a:alphaModFix/>
          </a:blip>
          <a:stretch>
            <a:fillRect/>
          </a:stretch>
        </p:blipFill>
        <p:spPr>
          <a:xfrm>
            <a:off x="7887175" y="88350"/>
            <a:ext cx="1072675" cy="10726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2"/>
          <p:cNvSpPr txBox="1"/>
          <p:nvPr>
            <p:ph type="title"/>
          </p:nvPr>
        </p:nvSpPr>
        <p:spPr>
          <a:xfrm>
            <a:off x="311700" y="391350"/>
            <a:ext cx="8520600" cy="6261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l"/>
              <a:t>Μελλοντικ</a:t>
            </a:r>
            <a:r>
              <a:rPr lang="el"/>
              <a:t>ές επεκτάσεις</a:t>
            </a:r>
            <a:endParaRPr/>
          </a:p>
        </p:txBody>
      </p:sp>
      <p:sp>
        <p:nvSpPr>
          <p:cNvPr id="118" name="Google Shape;118;p2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l"/>
              <a:t>Δυνατ</a:t>
            </a:r>
            <a:r>
              <a:rPr lang="el"/>
              <a:t>ότητα δημιουργίας προφίλ χρήστη, ιστορικό ασκήσεων</a:t>
            </a:r>
            <a:endParaRPr/>
          </a:p>
          <a:p>
            <a:pPr indent="-342900" lvl="0" marL="457200" rtl="0" algn="l">
              <a:spcBef>
                <a:spcPts val="0"/>
              </a:spcBef>
              <a:spcAft>
                <a:spcPts val="0"/>
              </a:spcAft>
              <a:buSzPts val="1800"/>
              <a:buChar char="●"/>
            </a:pPr>
            <a:r>
              <a:rPr lang="el"/>
              <a:t>Δυνατότητα δημιουργίας και αποθήκευσης custom ασκήσεων</a:t>
            </a:r>
            <a:endParaRPr/>
          </a:p>
          <a:p>
            <a:pPr indent="-342900" lvl="0" marL="457200" rtl="0" algn="l">
              <a:spcBef>
                <a:spcPts val="0"/>
              </a:spcBef>
              <a:spcAft>
                <a:spcPts val="0"/>
              </a:spcAft>
              <a:buSzPts val="1800"/>
              <a:buChar char="●"/>
            </a:pPr>
            <a:r>
              <a:rPr lang="el"/>
              <a:t>Συνεργασία με Apple Health και smartwatch, ανάδραση σε πραγματικό χρόνο με βάση τους καρδιακούς παλμούς</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359750" y="2258700"/>
            <a:ext cx="8520600" cy="6261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l"/>
              <a:t>Ευχαριστ</a:t>
            </a:r>
            <a:r>
              <a:rPr lang="el"/>
              <a:t>ώ πολύ για το χρόνο σας!</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4"/>
          <p:cNvSpPr txBox="1"/>
          <p:nvPr>
            <p:ph type="title"/>
          </p:nvPr>
        </p:nvSpPr>
        <p:spPr>
          <a:xfrm>
            <a:off x="311700" y="391350"/>
            <a:ext cx="8520600" cy="6261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l"/>
              <a:t>Σκοπ</a:t>
            </a:r>
            <a:r>
              <a:rPr lang="el"/>
              <a:t>ός της Εφαρμογής</a:t>
            </a:r>
            <a:endParaRPr/>
          </a:p>
        </p:txBody>
      </p:sp>
      <p:sp>
        <p:nvSpPr>
          <p:cNvPr id="68" name="Google Shape;68;p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l"/>
              <a:t>Βο</a:t>
            </a:r>
            <a:r>
              <a:rPr lang="el"/>
              <a:t>ήθεια στην εκτέλεση ασκήσεων αναπνοής με χρήση δονήσεων</a:t>
            </a:r>
            <a:endParaRPr/>
          </a:p>
          <a:p>
            <a:pPr indent="-342900" lvl="0" marL="457200" rtl="0" algn="l">
              <a:spcBef>
                <a:spcPts val="0"/>
              </a:spcBef>
              <a:spcAft>
                <a:spcPts val="0"/>
              </a:spcAft>
              <a:buSzPts val="1800"/>
              <a:buChar char="●"/>
            </a:pPr>
            <a:r>
              <a:rPr lang="el"/>
              <a:t>Δυνατότητα επιλογής από γκάμα αναγνωρισμένων ασκήσεων</a:t>
            </a:r>
            <a:endParaRPr/>
          </a:p>
          <a:p>
            <a:pPr indent="-342900" lvl="0" marL="457200" rtl="0" algn="l">
              <a:spcBef>
                <a:spcPts val="0"/>
              </a:spcBef>
              <a:spcAft>
                <a:spcPts val="0"/>
              </a:spcAft>
              <a:buSzPts val="1800"/>
              <a:buChar char="●"/>
            </a:pPr>
            <a:r>
              <a:rPr lang="el"/>
              <a:t>Ευεξία, βελτίωση διάθεσης</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5"/>
          <p:cNvSpPr txBox="1"/>
          <p:nvPr>
            <p:ph type="title"/>
          </p:nvPr>
        </p:nvSpPr>
        <p:spPr>
          <a:xfrm>
            <a:off x="311700" y="391350"/>
            <a:ext cx="8520600" cy="6261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l"/>
              <a:t>Οθ</a:t>
            </a:r>
            <a:r>
              <a:rPr lang="el"/>
              <a:t>όνη επιλογής άσκησης</a:t>
            </a:r>
            <a:endParaRPr>
              <a:solidFill>
                <a:srgbClr val="00FFFF"/>
              </a:solidFill>
            </a:endParaRPr>
          </a:p>
        </p:txBody>
      </p:sp>
      <p:pic>
        <p:nvPicPr>
          <p:cNvPr id="74" name="Google Shape;74;p15"/>
          <p:cNvPicPr preferRelativeResize="0"/>
          <p:nvPr/>
        </p:nvPicPr>
        <p:blipFill>
          <a:blip r:embed="rId3">
            <a:alphaModFix/>
          </a:blip>
          <a:stretch>
            <a:fillRect/>
          </a:stretch>
        </p:blipFill>
        <p:spPr>
          <a:xfrm>
            <a:off x="1763700" y="1006663"/>
            <a:ext cx="1439750" cy="3130173"/>
          </a:xfrm>
          <a:prstGeom prst="rect">
            <a:avLst/>
          </a:prstGeom>
          <a:noFill/>
          <a:ln>
            <a:noFill/>
          </a:ln>
        </p:spPr>
      </p:pic>
      <p:pic>
        <p:nvPicPr>
          <p:cNvPr id="75" name="Google Shape;75;p15"/>
          <p:cNvPicPr preferRelativeResize="0"/>
          <p:nvPr/>
        </p:nvPicPr>
        <p:blipFill>
          <a:blip r:embed="rId4">
            <a:alphaModFix/>
          </a:blip>
          <a:stretch>
            <a:fillRect/>
          </a:stretch>
        </p:blipFill>
        <p:spPr>
          <a:xfrm>
            <a:off x="6036650" y="1006675"/>
            <a:ext cx="1439750" cy="313014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6"/>
          <p:cNvSpPr txBox="1"/>
          <p:nvPr>
            <p:ph type="title"/>
          </p:nvPr>
        </p:nvSpPr>
        <p:spPr>
          <a:xfrm>
            <a:off x="311700" y="391350"/>
            <a:ext cx="8520600" cy="6261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l"/>
              <a:t>Οθ</a:t>
            </a:r>
            <a:r>
              <a:rPr lang="el"/>
              <a:t>όνη εκτέλεσης άσκησης</a:t>
            </a:r>
            <a:endParaRPr/>
          </a:p>
        </p:txBody>
      </p:sp>
      <p:pic>
        <p:nvPicPr>
          <p:cNvPr id="81" name="Google Shape;81;p16"/>
          <p:cNvPicPr preferRelativeResize="0"/>
          <p:nvPr/>
        </p:nvPicPr>
        <p:blipFill>
          <a:blip r:embed="rId3">
            <a:alphaModFix/>
          </a:blip>
          <a:stretch>
            <a:fillRect/>
          </a:stretch>
        </p:blipFill>
        <p:spPr>
          <a:xfrm>
            <a:off x="5741050" y="999337"/>
            <a:ext cx="1489300" cy="3237924"/>
          </a:xfrm>
          <a:prstGeom prst="rect">
            <a:avLst/>
          </a:prstGeom>
          <a:noFill/>
          <a:ln>
            <a:noFill/>
          </a:ln>
        </p:spPr>
      </p:pic>
      <p:pic>
        <p:nvPicPr>
          <p:cNvPr id="82" name="Google Shape;82;p16"/>
          <p:cNvPicPr preferRelativeResize="0"/>
          <p:nvPr/>
        </p:nvPicPr>
        <p:blipFill>
          <a:blip r:embed="rId4">
            <a:alphaModFix/>
          </a:blip>
          <a:stretch>
            <a:fillRect/>
          </a:stretch>
        </p:blipFill>
        <p:spPr>
          <a:xfrm>
            <a:off x="1567225" y="999338"/>
            <a:ext cx="1489300" cy="323789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7"/>
          <p:cNvSpPr txBox="1"/>
          <p:nvPr>
            <p:ph type="title"/>
          </p:nvPr>
        </p:nvSpPr>
        <p:spPr>
          <a:xfrm>
            <a:off x="311700" y="391350"/>
            <a:ext cx="8520600" cy="6261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l"/>
              <a:t>Β</a:t>
            </a:r>
            <a:r>
              <a:rPr lang="el"/>
              <a:t>ίντεο περίπτωσης χρήσης</a:t>
            </a:r>
            <a:endParaRPr/>
          </a:p>
        </p:txBody>
      </p:sp>
      <p:pic>
        <p:nvPicPr>
          <p:cNvPr id="88" name="Google Shape;88;p17" title="471816454_9195988790446915_1255863214663098931_n.mp4">
            <a:hlinkClick r:id="rId3"/>
          </p:cNvPr>
          <p:cNvPicPr preferRelativeResize="0"/>
          <p:nvPr/>
        </p:nvPicPr>
        <p:blipFill>
          <a:blip r:embed="rId4">
            <a:alphaModFix/>
          </a:blip>
          <a:stretch>
            <a:fillRect/>
          </a:stretch>
        </p:blipFill>
        <p:spPr>
          <a:xfrm>
            <a:off x="3248350" y="1017450"/>
            <a:ext cx="2647300" cy="38825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8"/>
                                        </p:tgtEl>
                                        <p:attrNameLst>
                                          <p:attrName>style.visibility</p:attrName>
                                        </p:attrNameLst>
                                      </p:cBhvr>
                                      <p:to>
                                        <p:strVal val="visible"/>
                                      </p:to>
                                    </p:set>
                                    <p:animEffect filter="fade" transition="in">
                                      <p:cBhvr>
                                        <p:cTn dur="1000"/>
                                        <p:tgtEl>
                                          <p:spTgt spid="8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8"/>
          <p:cNvSpPr txBox="1"/>
          <p:nvPr>
            <p:ph type="title"/>
          </p:nvPr>
        </p:nvSpPr>
        <p:spPr>
          <a:xfrm>
            <a:off x="311700" y="391350"/>
            <a:ext cx="8520600" cy="626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sz="2400"/>
              <a:t>CoreHaptics - Βιβλιοθ</a:t>
            </a:r>
            <a:r>
              <a:rPr lang="el" sz="2400"/>
              <a:t>ήκη Απτικών Διεπαφών iOS - 1</a:t>
            </a:r>
            <a:endParaRPr sz="2400"/>
          </a:p>
        </p:txBody>
      </p:sp>
      <p:sp>
        <p:nvSpPr>
          <p:cNvPr id="94" name="Google Shape;94;p1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l" sz="1400"/>
              <a:t>Core Haptics lets you add customized haptic and audio feedback to your app. Use haptics to engage users physically, with tactile and audio feedback that gets attention and reinforces actions. Some system-provided interface elements—like pickers, switches, and sliders—automatically provide haptic feedback as users interact with them. With Core Haptics, you extend this functionality by composing and combining haptics beyond the default patterns.</a:t>
            </a:r>
            <a:endParaRPr sz="14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19"/>
          <p:cNvSpPr txBox="1"/>
          <p:nvPr>
            <p:ph type="title"/>
          </p:nvPr>
        </p:nvSpPr>
        <p:spPr>
          <a:xfrm>
            <a:off x="311700" y="391350"/>
            <a:ext cx="8520600" cy="626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l" sz="2400"/>
              <a:t>CoreHaptics - Βιβλιοθήκη Απτικών Διεπαφών iOS - 2</a:t>
            </a:r>
            <a:endParaRPr/>
          </a:p>
        </p:txBody>
      </p:sp>
      <p:sp>
        <p:nvSpPr>
          <p:cNvPr id="100" name="Google Shape;100;p1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l" sz="1400"/>
              <a:t>Your app can play custom haptic patterns crafted from basic building blocks called haptic events (</a:t>
            </a:r>
            <a:r>
              <a:rPr b="1" lang="el" sz="1400"/>
              <a:t>CHHapticEvent</a:t>
            </a:r>
            <a:r>
              <a:rPr lang="el" sz="1400"/>
              <a:t>). Events can be transient, like the feedback you get from toggling a switch, or continuous, like the vibration or sound from a ringtone. You can use transient and continuous patterns independently, or build your pattern from precise combinations of the two. Another type of haptic event allows you to play customized audio content as part of your pattern.</a:t>
            </a:r>
            <a:endParaRPr sz="1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311700" y="391350"/>
            <a:ext cx="8520600" cy="6261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l"/>
              <a:t>Χρ</a:t>
            </a:r>
            <a:r>
              <a:rPr lang="el"/>
              <a:t>ήση CoreHaptics στο Breath Control app</a:t>
            </a:r>
            <a:endParaRPr/>
          </a:p>
        </p:txBody>
      </p:sp>
      <p:pic>
        <p:nvPicPr>
          <p:cNvPr id="106" name="Google Shape;106;p20"/>
          <p:cNvPicPr preferRelativeResize="0"/>
          <p:nvPr/>
        </p:nvPicPr>
        <p:blipFill>
          <a:blip r:embed="rId3">
            <a:alphaModFix/>
          </a:blip>
          <a:stretch>
            <a:fillRect/>
          </a:stretch>
        </p:blipFill>
        <p:spPr>
          <a:xfrm>
            <a:off x="1536675" y="1017450"/>
            <a:ext cx="6070650" cy="3565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21"/>
          <p:cNvSpPr txBox="1"/>
          <p:nvPr>
            <p:ph type="title"/>
          </p:nvPr>
        </p:nvSpPr>
        <p:spPr>
          <a:xfrm>
            <a:off x="311700" y="391350"/>
            <a:ext cx="8520600" cy="6261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l"/>
              <a:t>HapticManager</a:t>
            </a:r>
            <a:endParaRPr/>
          </a:p>
        </p:txBody>
      </p:sp>
      <p:pic>
        <p:nvPicPr>
          <p:cNvPr id="112" name="Google Shape;112;p21"/>
          <p:cNvPicPr preferRelativeResize="0"/>
          <p:nvPr/>
        </p:nvPicPr>
        <p:blipFill>
          <a:blip r:embed="rId3">
            <a:alphaModFix/>
          </a:blip>
          <a:stretch>
            <a:fillRect/>
          </a:stretch>
        </p:blipFill>
        <p:spPr>
          <a:xfrm>
            <a:off x="1792146" y="1205150"/>
            <a:ext cx="5559700" cy="3311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oral">
  <a:themeElements>
    <a:clrScheme name="Coral">
      <a:dk1>
        <a:srgbClr val="F55E61"/>
      </a:dk1>
      <a:lt1>
        <a:srgbClr val="FFFFFF"/>
      </a:lt1>
      <a:dk2>
        <a:srgbClr val="5E696C"/>
      </a:dk2>
      <a:lt2>
        <a:srgbClr val="BFC7CA"/>
      </a:lt2>
      <a:accent1>
        <a:srgbClr val="1E2D31"/>
      </a:accent1>
      <a:accent2>
        <a:srgbClr val="273C42"/>
      </a:accent2>
      <a:accent3>
        <a:srgbClr val="83D061"/>
      </a:accent3>
      <a:accent4>
        <a:srgbClr val="F6CD4C"/>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