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Old Standard TT"/>
      <p:regular r:id="rId23"/>
      <p:bold r:id="rId24"/>
      <p: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OldStandardTT-bold.fntdata"/><Relationship Id="rId23" Type="http://schemas.openxmlformats.org/officeDocument/2006/relationships/font" Target="fonts/OldStandardT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ldStandardT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ad172febed_0_2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ad172febed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ad172febed_0_3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ad172febed_0_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ad172febed_0_3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ad172febed_0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ad172febed_0_4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ad172febed_0_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ad172febed_0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2ad172febed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ad172febed_0_4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ad172febed_0_4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ad172febed_0_4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ad172febed_0_4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ad172febed_0_4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ad172febed_0_4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ad172febed_0_4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2ad172febed_0_4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ad172febed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ad172febed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ad172febed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ad172febed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ad172febed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ad172febed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ad172febed_0_3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ad172febed_0_3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ad172febed_0_3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ad172febed_0_3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ad172febed_0_3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ad172febed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ad172febed_0_3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ad172febed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ad172febed_0_3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ad172febed_0_3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100"/>
            <a:ext cx="9144000" cy="171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" name="Google Shape;12;p2"/>
          <p:cNvSpPr txBox="1"/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512700" y="3840639"/>
            <a:ext cx="8118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039650"/>
            <a:ext cx="8520600" cy="21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" name="Google Shape;17;p3"/>
          <p:cNvSpPr txBox="1"/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6864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382350"/>
            <a:ext cx="4045200" cy="133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perback"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Relationship Id="rId4" Type="http://schemas.openxmlformats.org/officeDocument/2006/relationships/image" Target="../media/image2.png"/><Relationship Id="rId5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Relationship Id="rId4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l" sz="4422"/>
              <a:t>Εφαρμογή για τυφλούς:</a:t>
            </a:r>
            <a:endParaRPr b="1" sz="4422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Πρότυπα δόνησης </a:t>
            </a:r>
            <a:r>
              <a:rPr lang="el"/>
              <a:t>μέσω</a:t>
            </a:r>
            <a:r>
              <a:rPr lang="el"/>
              <a:t> των χρωμάτων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512700" y="4355989"/>
            <a:ext cx="8118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Τσουρουνάκη Ζωή 518169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2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9" name="Google Shape;129;p22"/>
          <p:cNvPicPr preferRelativeResize="0"/>
          <p:nvPr/>
        </p:nvPicPr>
        <p:blipFill rotWithShape="1">
          <a:blip r:embed="rId3">
            <a:alphaModFix/>
          </a:blip>
          <a:srcRect b="0" l="18146" r="29694" t="0"/>
          <a:stretch/>
        </p:blipFill>
        <p:spPr>
          <a:xfrm>
            <a:off x="311700" y="0"/>
            <a:ext cx="4025226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2"/>
          <p:cNvPicPr preferRelativeResize="0"/>
          <p:nvPr/>
        </p:nvPicPr>
        <p:blipFill rotWithShape="1">
          <a:blip r:embed="rId4">
            <a:alphaModFix/>
          </a:blip>
          <a:srcRect b="0" l="17885" r="29072" t="0"/>
          <a:stretch/>
        </p:blipFill>
        <p:spPr>
          <a:xfrm>
            <a:off x="4738875" y="0"/>
            <a:ext cx="40934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3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 rotWithShape="1">
          <a:blip r:embed="rId3">
            <a:alphaModFix/>
          </a:blip>
          <a:srcRect b="0" l="17730" r="36549" t="0"/>
          <a:stretch/>
        </p:blipFill>
        <p:spPr>
          <a:xfrm>
            <a:off x="0" y="0"/>
            <a:ext cx="352832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3"/>
          <p:cNvPicPr preferRelativeResize="0"/>
          <p:nvPr/>
        </p:nvPicPr>
        <p:blipFill rotWithShape="1">
          <a:blip r:embed="rId4">
            <a:alphaModFix/>
          </a:blip>
          <a:srcRect b="0" l="18236" r="14617" t="0"/>
          <a:stretch/>
        </p:blipFill>
        <p:spPr>
          <a:xfrm>
            <a:off x="3650350" y="0"/>
            <a:ext cx="518195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5" name="Google Shape;145;p24"/>
          <p:cNvPicPr preferRelativeResize="0"/>
          <p:nvPr/>
        </p:nvPicPr>
        <p:blipFill rotWithShape="1">
          <a:blip r:embed="rId3">
            <a:alphaModFix/>
          </a:blip>
          <a:srcRect b="0" l="18730" r="37081" t="0"/>
          <a:stretch/>
        </p:blipFill>
        <p:spPr>
          <a:xfrm>
            <a:off x="-54475" y="0"/>
            <a:ext cx="307647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4"/>
          <p:cNvPicPr preferRelativeResize="0"/>
          <p:nvPr/>
        </p:nvPicPr>
        <p:blipFill rotWithShape="1">
          <a:blip r:embed="rId4">
            <a:alphaModFix/>
          </a:blip>
          <a:srcRect b="0" l="19023" r="41857" t="0"/>
          <a:stretch/>
        </p:blipFill>
        <p:spPr>
          <a:xfrm>
            <a:off x="3022000" y="0"/>
            <a:ext cx="301879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4"/>
          <p:cNvPicPr preferRelativeResize="0"/>
          <p:nvPr/>
        </p:nvPicPr>
        <p:blipFill rotWithShape="1">
          <a:blip r:embed="rId5">
            <a:alphaModFix/>
          </a:blip>
          <a:srcRect b="0" l="18514" r="40650" t="0"/>
          <a:stretch/>
        </p:blipFill>
        <p:spPr>
          <a:xfrm>
            <a:off x="6040800" y="0"/>
            <a:ext cx="315127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5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4" name="Google Shape;154;p25"/>
          <p:cNvPicPr preferRelativeResize="0"/>
          <p:nvPr/>
        </p:nvPicPr>
        <p:blipFill rotWithShape="1">
          <a:blip r:embed="rId3">
            <a:alphaModFix/>
          </a:blip>
          <a:srcRect b="0" l="18066" r="27597" t="0"/>
          <a:stretch/>
        </p:blipFill>
        <p:spPr>
          <a:xfrm>
            <a:off x="4950925" y="0"/>
            <a:ext cx="419307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5"/>
          <p:cNvPicPr preferRelativeResize="0"/>
          <p:nvPr/>
        </p:nvPicPr>
        <p:blipFill rotWithShape="1">
          <a:blip r:embed="rId4">
            <a:alphaModFix/>
          </a:blip>
          <a:srcRect b="0" l="18429" r="13236" t="0"/>
          <a:stretch/>
        </p:blipFill>
        <p:spPr>
          <a:xfrm>
            <a:off x="-134600" y="0"/>
            <a:ext cx="527325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2" name="Google Shape;162;p26"/>
          <p:cNvPicPr preferRelativeResize="0"/>
          <p:nvPr/>
        </p:nvPicPr>
        <p:blipFill rotWithShape="1">
          <a:blip r:embed="rId3">
            <a:alphaModFix/>
          </a:blip>
          <a:srcRect b="0" l="18287" r="29523" t="0"/>
          <a:stretch/>
        </p:blipFill>
        <p:spPr>
          <a:xfrm>
            <a:off x="0" y="0"/>
            <a:ext cx="4838426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6"/>
          <p:cNvPicPr preferRelativeResize="0"/>
          <p:nvPr/>
        </p:nvPicPr>
        <p:blipFill rotWithShape="1">
          <a:blip r:embed="rId4">
            <a:alphaModFix/>
          </a:blip>
          <a:srcRect b="0" l="18473" r="41815" t="0"/>
          <a:stretch/>
        </p:blipFill>
        <p:spPr>
          <a:xfrm>
            <a:off x="5107600" y="0"/>
            <a:ext cx="37816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7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7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0" name="Google Shape;170;p27"/>
          <p:cNvPicPr preferRelativeResize="0"/>
          <p:nvPr/>
        </p:nvPicPr>
        <p:blipFill rotWithShape="1">
          <a:blip r:embed="rId3">
            <a:alphaModFix/>
          </a:blip>
          <a:srcRect b="0" l="18473" r="41815" t="0"/>
          <a:stretch/>
        </p:blipFill>
        <p:spPr>
          <a:xfrm>
            <a:off x="0" y="0"/>
            <a:ext cx="363744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7"/>
          <p:cNvPicPr preferRelativeResize="0"/>
          <p:nvPr/>
        </p:nvPicPr>
        <p:blipFill rotWithShape="1">
          <a:blip r:embed="rId4">
            <a:alphaModFix/>
          </a:blip>
          <a:srcRect b="0" l="18431" r="28574" t="0"/>
          <a:stretch/>
        </p:blipFill>
        <p:spPr>
          <a:xfrm>
            <a:off x="4196525" y="0"/>
            <a:ext cx="452437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99" y="0"/>
            <a:ext cx="8520602" cy="5679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54307"/>
            <a:ext cx="9144003" cy="4281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7" name="Google Shape;67;p14"/>
          <p:cNvPicPr preferRelativeResize="0"/>
          <p:nvPr/>
        </p:nvPicPr>
        <p:blipFill rotWithShape="1">
          <a:blip r:embed="rId3">
            <a:alphaModFix/>
          </a:blip>
          <a:srcRect b="11174" l="1416" r="4774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 b="11174" l="0" r="62707" t="0"/>
          <a:stretch/>
        </p:blipFill>
        <p:spPr>
          <a:xfrm>
            <a:off x="311700" y="0"/>
            <a:ext cx="364704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 rotWithShape="1">
          <a:blip r:embed="rId4">
            <a:alphaModFix/>
          </a:blip>
          <a:srcRect b="11174" l="0" r="48877" t="0"/>
          <a:stretch/>
        </p:blipFill>
        <p:spPr>
          <a:xfrm>
            <a:off x="4278075" y="0"/>
            <a:ext cx="4441344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 rotWithShape="1">
          <a:blip r:embed="rId3">
            <a:alphaModFix/>
          </a:blip>
          <a:srcRect b="0" l="0" r="48754" t="0"/>
          <a:stretch/>
        </p:blipFill>
        <p:spPr>
          <a:xfrm>
            <a:off x="67154" y="0"/>
            <a:ext cx="3954724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 rotWithShape="1">
          <a:blip r:embed="rId4">
            <a:alphaModFix/>
          </a:blip>
          <a:srcRect b="0" l="0" r="51618" t="0"/>
          <a:stretch/>
        </p:blipFill>
        <p:spPr>
          <a:xfrm>
            <a:off x="5037604" y="0"/>
            <a:ext cx="37336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433" y="0"/>
            <a:ext cx="771713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7" name="Google Shape;97;p18"/>
          <p:cNvPicPr preferRelativeResize="0"/>
          <p:nvPr/>
        </p:nvPicPr>
        <p:blipFill rotWithShape="1">
          <a:blip r:embed="rId3">
            <a:alphaModFix/>
          </a:blip>
          <a:srcRect b="0" l="0" r="47008" t="0"/>
          <a:stretch/>
        </p:blipFill>
        <p:spPr>
          <a:xfrm>
            <a:off x="407854" y="0"/>
            <a:ext cx="4089324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 rotWithShape="1">
          <a:blip r:embed="rId4">
            <a:alphaModFix/>
          </a:blip>
          <a:srcRect b="0" l="0" r="49431" t="0"/>
          <a:stretch/>
        </p:blipFill>
        <p:spPr>
          <a:xfrm>
            <a:off x="4772529" y="0"/>
            <a:ext cx="39025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19"/>
          <p:cNvPicPr preferRelativeResize="0"/>
          <p:nvPr/>
        </p:nvPicPr>
        <p:blipFill rotWithShape="1">
          <a:blip r:embed="rId3">
            <a:alphaModFix/>
          </a:blip>
          <a:srcRect b="0" l="0" r="49500" t="0"/>
          <a:stretch/>
        </p:blipFill>
        <p:spPr>
          <a:xfrm>
            <a:off x="547829" y="0"/>
            <a:ext cx="389707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 rotWithShape="1">
          <a:blip r:embed="rId4">
            <a:alphaModFix/>
          </a:blip>
          <a:srcRect b="0" l="0" r="49500" t="0"/>
          <a:stretch/>
        </p:blipFill>
        <p:spPr>
          <a:xfrm>
            <a:off x="4701179" y="0"/>
            <a:ext cx="389707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20"/>
          <p:cNvPicPr preferRelativeResize="0"/>
          <p:nvPr/>
        </p:nvPicPr>
        <p:blipFill rotWithShape="1">
          <a:blip r:embed="rId3">
            <a:alphaModFix/>
          </a:blip>
          <a:srcRect b="0" l="0" r="49127" t="0"/>
          <a:stretch/>
        </p:blipFill>
        <p:spPr>
          <a:xfrm>
            <a:off x="480554" y="0"/>
            <a:ext cx="392587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0"/>
          <p:cNvPicPr preferRelativeResize="0"/>
          <p:nvPr/>
        </p:nvPicPr>
        <p:blipFill rotWithShape="1">
          <a:blip r:embed="rId4">
            <a:alphaModFix/>
          </a:blip>
          <a:srcRect b="0" l="0" r="49127" t="0"/>
          <a:stretch/>
        </p:blipFill>
        <p:spPr>
          <a:xfrm>
            <a:off x="4720304" y="0"/>
            <a:ext cx="392587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p21"/>
          <p:cNvPicPr preferRelativeResize="0"/>
          <p:nvPr/>
        </p:nvPicPr>
        <p:blipFill rotWithShape="1">
          <a:blip r:embed="rId3">
            <a:alphaModFix/>
          </a:blip>
          <a:srcRect b="0" l="0" r="48754" t="0"/>
          <a:stretch/>
        </p:blipFill>
        <p:spPr>
          <a:xfrm>
            <a:off x="617279" y="0"/>
            <a:ext cx="3954724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1"/>
          <p:cNvPicPr preferRelativeResize="0"/>
          <p:nvPr/>
        </p:nvPicPr>
        <p:blipFill rotWithShape="1">
          <a:blip r:embed="rId4">
            <a:alphaModFix/>
          </a:blip>
          <a:srcRect b="0" l="0" r="55357" t="0"/>
          <a:stretch/>
        </p:blipFill>
        <p:spPr>
          <a:xfrm>
            <a:off x="5018379" y="0"/>
            <a:ext cx="344517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