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2" r:id="rId6"/>
    <p:sldId id="261" r:id="rId7"/>
    <p:sldId id="263" r:id="rId8"/>
    <p:sldId id="267" r:id="rId9"/>
    <p:sldId id="279" r:id="rId10"/>
    <p:sldId id="275" r:id="rId11"/>
  </p:sldIdLst>
  <p:sldSz cx="9144000" cy="5143500" type="screen16x9"/>
  <p:notesSz cx="6858000" cy="9144000"/>
  <p:embeddedFontLst>
    <p:embeddedFont>
      <p:font typeface="Book Antiqua" panose="02040602050305030304" pitchFamily="18" charset="0"/>
      <p:regular r:id="rId13"/>
      <p:bold r:id="rId14"/>
      <p:italic r:id="rId15"/>
      <p:boldItalic r:id="rId16"/>
    </p:embeddedFont>
    <p:embeddedFont>
      <p:font typeface="Merriweather Sans" pitchFamily="2" charset="0"/>
      <p:regular r:id="rId17"/>
      <p:bold r:id="rId18"/>
      <p:italic r:id="rId19"/>
      <p:boldItalic r:id="rId20"/>
    </p:embeddedFont>
    <p:embeddedFont>
      <p:font typeface="Raleway" pitchFamily="2" charset="0"/>
      <p:regular r:id="rId21"/>
      <p:bold r:id="rId22"/>
      <p:italic r:id="rId23"/>
      <p:boldItalic r:id="rId24"/>
    </p:embeddedFont>
    <p:embeddedFont>
      <p:font typeface="Sarabun" panose="020B0604020202020204" charset="-34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C3E3"/>
    <a:srgbClr val="FFFFFF"/>
    <a:srgbClr val="E5B3D9"/>
    <a:srgbClr val="382A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E4F23-51C0-40B4-A355-B774413F29D2}">
  <a:tblStyle styleId="{690E4F23-51C0-40B4-A355-B774413F29D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74D871B-D8DA-4D5B-987E-38BDE5189750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95226" autoAdjust="0"/>
  </p:normalViewPr>
  <p:slideViewPr>
    <p:cSldViewPr snapToGrid="0">
      <p:cViewPr varScale="1">
        <p:scale>
          <a:sx n="113" d="100"/>
          <a:sy n="113" d="100"/>
        </p:scale>
        <p:origin x="206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a6ed5fede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2a6ed5fede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1105afc42a3_1_7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Google Shape;569;g1105afc42a3_1_7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0f9e629ec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10f9e629ec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10f9e629ec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10f9e629ec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11e7c571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111e7c571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21258269c9b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21258269c9b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21258269c9b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21258269c9b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140bdeeea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2140bdeeea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21722c303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21722c303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21258269c9b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21258269c9b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4108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bit.ly/2TtBDfr" TargetMode="External"/><Relationship Id="rId5" Type="http://schemas.openxmlformats.org/officeDocument/2006/relationships/hyperlink" Target="http://bit.ly/2TyoMsr" TargetMode="External"/><Relationship Id="rId4" Type="http://schemas.openxmlformats.org/officeDocument/2006/relationships/hyperlink" Target="https://bit.ly/3A1uf1Q" TargetMode="Externa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4385158" y="4541213"/>
            <a:ext cx="4043753" cy="2544094"/>
            <a:chOff x="4385158" y="4541213"/>
            <a:chExt cx="4043753" cy="2544094"/>
          </a:xfrm>
        </p:grpSpPr>
        <p:sp>
          <p:nvSpPr>
            <p:cNvPr id="10" name="Google Shape;10;p2"/>
            <p:cNvSpPr/>
            <p:nvPr/>
          </p:nvSpPr>
          <p:spPr>
            <a:xfrm>
              <a:off x="4385158" y="4653208"/>
              <a:ext cx="2432100" cy="2432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  <p:pic>
          <p:nvPicPr>
            <p:cNvPr id="11" name="Google Shape;11;p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377189" y="4541213"/>
              <a:ext cx="2051722" cy="205173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54900" y="867725"/>
            <a:ext cx="6034200" cy="2880900"/>
          </a:xfrm>
          <a:prstGeom prst="rect">
            <a:avLst/>
          </a:prstGeom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2498550" y="3623236"/>
            <a:ext cx="4146900" cy="4095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18"/>
          <p:cNvGrpSpPr/>
          <p:nvPr/>
        </p:nvGrpSpPr>
        <p:grpSpPr>
          <a:xfrm>
            <a:off x="-2990550" y="1017734"/>
            <a:ext cx="12502321" cy="5264644"/>
            <a:chOff x="-2990550" y="1017734"/>
            <a:chExt cx="12502321" cy="5264644"/>
          </a:xfrm>
        </p:grpSpPr>
        <p:sp>
          <p:nvSpPr>
            <p:cNvPr id="126" name="Google Shape;126;p18"/>
            <p:cNvSpPr/>
            <p:nvPr/>
          </p:nvSpPr>
          <p:spPr>
            <a:xfrm>
              <a:off x="-1712092" y="2176408"/>
              <a:ext cx="2432100" cy="2432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  <p:pic>
          <p:nvPicPr>
            <p:cNvPr id="127" name="Google Shape;127;p18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2990550" y="2571775"/>
              <a:ext cx="3710551" cy="37106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8" name="Google Shape;128;p18"/>
            <p:cNvSpPr/>
            <p:nvPr/>
          </p:nvSpPr>
          <p:spPr>
            <a:xfrm>
              <a:off x="8706271" y="1017734"/>
              <a:ext cx="805500" cy="805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</p:grpSp>
      <p:grpSp>
        <p:nvGrpSpPr>
          <p:cNvPr id="129" name="Google Shape;129;p18"/>
          <p:cNvGrpSpPr/>
          <p:nvPr/>
        </p:nvGrpSpPr>
        <p:grpSpPr>
          <a:xfrm>
            <a:off x="-303275" y="-489321"/>
            <a:ext cx="10778986" cy="5844017"/>
            <a:chOff x="-303275" y="-489321"/>
            <a:chExt cx="10778986" cy="5844017"/>
          </a:xfrm>
        </p:grpSpPr>
        <p:pic>
          <p:nvPicPr>
            <p:cNvPr id="130" name="Google Shape;130;p1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423989" y="3302963"/>
              <a:ext cx="2051722" cy="20517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" name="Google Shape;131;p1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-303275" y="-489321"/>
              <a:ext cx="1169439" cy="11694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" name="Google Shape;132;p1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424000" y="1456177"/>
              <a:ext cx="489073" cy="48907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3" name="Google Shape;133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8"/>
          <p:cNvSpPr txBox="1">
            <a:spLocks noGrp="1"/>
          </p:cNvSpPr>
          <p:nvPr>
            <p:ph type="subTitle" idx="1"/>
          </p:nvPr>
        </p:nvSpPr>
        <p:spPr>
          <a:xfrm>
            <a:off x="937625" y="2496001"/>
            <a:ext cx="2175300" cy="19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 txBox="1">
            <a:spLocks noGrp="1"/>
          </p:cNvSpPr>
          <p:nvPr>
            <p:ph type="subTitle" idx="2"/>
          </p:nvPr>
        </p:nvSpPr>
        <p:spPr>
          <a:xfrm>
            <a:off x="3484347" y="2496001"/>
            <a:ext cx="2175300" cy="19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subTitle" idx="3"/>
          </p:nvPr>
        </p:nvSpPr>
        <p:spPr>
          <a:xfrm>
            <a:off x="6031075" y="2496001"/>
            <a:ext cx="2175300" cy="19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 txBox="1">
            <a:spLocks noGrp="1"/>
          </p:cNvSpPr>
          <p:nvPr>
            <p:ph type="subTitle" idx="4"/>
          </p:nvPr>
        </p:nvSpPr>
        <p:spPr>
          <a:xfrm>
            <a:off x="937625" y="184345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000" b="1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38" name="Google Shape;138;p18"/>
          <p:cNvSpPr txBox="1">
            <a:spLocks noGrp="1"/>
          </p:cNvSpPr>
          <p:nvPr>
            <p:ph type="subTitle" idx="5"/>
          </p:nvPr>
        </p:nvSpPr>
        <p:spPr>
          <a:xfrm>
            <a:off x="3484350" y="184345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000" b="1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39" name="Google Shape;139;p18"/>
          <p:cNvSpPr txBox="1">
            <a:spLocks noGrp="1"/>
          </p:cNvSpPr>
          <p:nvPr>
            <p:ph type="subTitle" idx="6"/>
          </p:nvPr>
        </p:nvSpPr>
        <p:spPr>
          <a:xfrm>
            <a:off x="6031075" y="184345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000" b="1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141;p19"/>
          <p:cNvGrpSpPr/>
          <p:nvPr/>
        </p:nvGrpSpPr>
        <p:grpSpPr>
          <a:xfrm>
            <a:off x="-282929" y="2170309"/>
            <a:ext cx="9200920" cy="6009944"/>
            <a:chOff x="-282929" y="2170309"/>
            <a:chExt cx="9200920" cy="6009944"/>
          </a:xfrm>
        </p:grpSpPr>
        <p:sp>
          <p:nvSpPr>
            <p:cNvPr id="142" name="Google Shape;142;p19"/>
            <p:cNvSpPr/>
            <p:nvPr/>
          </p:nvSpPr>
          <p:spPr>
            <a:xfrm>
              <a:off x="-282929" y="2170309"/>
              <a:ext cx="805500" cy="805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  <p:pic>
          <p:nvPicPr>
            <p:cNvPr id="143" name="Google Shape;143;p19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3124825" y="4469650"/>
              <a:ext cx="3710551" cy="371060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44" name="Google Shape;144;p19"/>
            <p:cNvGrpSpPr/>
            <p:nvPr/>
          </p:nvGrpSpPr>
          <p:grpSpPr>
            <a:xfrm>
              <a:off x="8428897" y="3785108"/>
              <a:ext cx="489093" cy="823388"/>
              <a:chOff x="8153900" y="3593345"/>
              <a:chExt cx="603000" cy="1015150"/>
            </a:xfrm>
          </p:grpSpPr>
          <p:sp>
            <p:nvSpPr>
              <p:cNvPr id="145" name="Google Shape;145;p19"/>
              <p:cNvSpPr/>
              <p:nvPr/>
            </p:nvSpPr>
            <p:spPr>
              <a:xfrm rot="2700000">
                <a:off x="8242207" y="4093803"/>
                <a:ext cx="426385" cy="426385"/>
              </a:xfrm>
              <a:prstGeom prst="plus">
                <a:avLst>
                  <a:gd name="adj" fmla="val 50000"/>
                </a:avLst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Sarabun"/>
                  <a:ea typeface="Sarabun"/>
                  <a:cs typeface="Sarabun"/>
                  <a:sym typeface="Sarabun"/>
                </a:endParaRPr>
              </a:p>
            </p:txBody>
          </p:sp>
          <p:sp>
            <p:nvSpPr>
              <p:cNvPr id="146" name="Google Shape;146;p19"/>
              <p:cNvSpPr/>
              <p:nvPr/>
            </p:nvSpPr>
            <p:spPr>
              <a:xfrm rot="2700000">
                <a:off x="8242207" y="3681653"/>
                <a:ext cx="426385" cy="426385"/>
              </a:xfrm>
              <a:prstGeom prst="plus">
                <a:avLst>
                  <a:gd name="adj" fmla="val 50000"/>
                </a:avLst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Sarabun"/>
                  <a:ea typeface="Sarabun"/>
                  <a:cs typeface="Sarabun"/>
                  <a:sym typeface="Sarabun"/>
                </a:endParaRPr>
              </a:p>
            </p:txBody>
          </p:sp>
        </p:grpSp>
      </p:grpSp>
      <p:grpSp>
        <p:nvGrpSpPr>
          <p:cNvPr id="147" name="Google Shape;147;p19"/>
          <p:cNvGrpSpPr/>
          <p:nvPr/>
        </p:nvGrpSpPr>
        <p:grpSpPr>
          <a:xfrm>
            <a:off x="-357275" y="-110734"/>
            <a:ext cx="8995240" cy="7151336"/>
            <a:chOff x="-357275" y="-110734"/>
            <a:chExt cx="8995240" cy="7151336"/>
          </a:xfrm>
        </p:grpSpPr>
        <p:pic>
          <p:nvPicPr>
            <p:cNvPr id="148" name="Google Shape;148;p1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 flipH="1">
              <a:off x="-357275" y="1682899"/>
              <a:ext cx="703749" cy="7037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1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478900" y="4608500"/>
              <a:ext cx="2432102" cy="243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1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148867" y="-110734"/>
              <a:ext cx="489098" cy="4891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1" name="Google Shape;151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19"/>
          <p:cNvSpPr txBox="1">
            <a:spLocks noGrp="1"/>
          </p:cNvSpPr>
          <p:nvPr>
            <p:ph type="subTitle" idx="1"/>
          </p:nvPr>
        </p:nvSpPr>
        <p:spPr>
          <a:xfrm>
            <a:off x="1332350" y="1288600"/>
            <a:ext cx="29670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000" b="1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53" name="Google Shape;153;p19"/>
          <p:cNvSpPr txBox="1">
            <a:spLocks noGrp="1"/>
          </p:cNvSpPr>
          <p:nvPr>
            <p:ph type="subTitle" idx="2"/>
          </p:nvPr>
        </p:nvSpPr>
        <p:spPr>
          <a:xfrm>
            <a:off x="1332350" y="1738300"/>
            <a:ext cx="2967000" cy="924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9"/>
          <p:cNvSpPr txBox="1">
            <a:spLocks noGrp="1"/>
          </p:cNvSpPr>
          <p:nvPr>
            <p:ph type="subTitle" idx="3"/>
          </p:nvPr>
        </p:nvSpPr>
        <p:spPr>
          <a:xfrm>
            <a:off x="5181875" y="1738300"/>
            <a:ext cx="2967000" cy="924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9"/>
          <p:cNvSpPr txBox="1">
            <a:spLocks noGrp="1"/>
          </p:cNvSpPr>
          <p:nvPr>
            <p:ph type="subTitle" idx="4"/>
          </p:nvPr>
        </p:nvSpPr>
        <p:spPr>
          <a:xfrm>
            <a:off x="1332400" y="3584400"/>
            <a:ext cx="2967000" cy="924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19"/>
          <p:cNvSpPr txBox="1">
            <a:spLocks noGrp="1"/>
          </p:cNvSpPr>
          <p:nvPr>
            <p:ph type="subTitle" idx="5"/>
          </p:nvPr>
        </p:nvSpPr>
        <p:spPr>
          <a:xfrm>
            <a:off x="5181925" y="3584400"/>
            <a:ext cx="2967000" cy="924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19"/>
          <p:cNvSpPr txBox="1">
            <a:spLocks noGrp="1"/>
          </p:cNvSpPr>
          <p:nvPr>
            <p:ph type="subTitle" idx="6"/>
          </p:nvPr>
        </p:nvSpPr>
        <p:spPr>
          <a:xfrm>
            <a:off x="1332400" y="3134700"/>
            <a:ext cx="29670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000" b="1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58" name="Google Shape;158;p19"/>
          <p:cNvSpPr txBox="1">
            <a:spLocks noGrp="1"/>
          </p:cNvSpPr>
          <p:nvPr>
            <p:ph type="subTitle" idx="7"/>
          </p:nvPr>
        </p:nvSpPr>
        <p:spPr>
          <a:xfrm>
            <a:off x="5181875" y="1288600"/>
            <a:ext cx="29670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000" b="1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59" name="Google Shape;159;p19"/>
          <p:cNvSpPr txBox="1">
            <a:spLocks noGrp="1"/>
          </p:cNvSpPr>
          <p:nvPr>
            <p:ph type="subTitle" idx="8"/>
          </p:nvPr>
        </p:nvSpPr>
        <p:spPr>
          <a:xfrm>
            <a:off x="5181925" y="3134700"/>
            <a:ext cx="29670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000" b="1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8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83" name="Google Shape;183;p21"/>
          <p:cNvGrpSpPr/>
          <p:nvPr/>
        </p:nvGrpSpPr>
        <p:grpSpPr>
          <a:xfrm>
            <a:off x="456800" y="-724421"/>
            <a:ext cx="1443315" cy="1169449"/>
            <a:chOff x="720000" y="-724421"/>
            <a:chExt cx="1443315" cy="1169449"/>
          </a:xfrm>
        </p:grpSpPr>
        <p:pic>
          <p:nvPicPr>
            <p:cNvPr id="184" name="Google Shape;184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674217" y="-225034"/>
              <a:ext cx="489098" cy="4891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2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20000" y="-724421"/>
              <a:ext cx="1169439" cy="116944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Google Shape;187;p22"/>
          <p:cNvGrpSpPr/>
          <p:nvPr/>
        </p:nvGrpSpPr>
        <p:grpSpPr>
          <a:xfrm>
            <a:off x="4003600" y="-1973292"/>
            <a:ext cx="3621158" cy="2621770"/>
            <a:chOff x="4003600" y="-1973292"/>
            <a:chExt cx="3621158" cy="2621770"/>
          </a:xfrm>
        </p:grpSpPr>
        <p:sp>
          <p:nvSpPr>
            <p:cNvPr id="188" name="Google Shape;188;p22"/>
            <p:cNvSpPr/>
            <p:nvPr/>
          </p:nvSpPr>
          <p:spPr>
            <a:xfrm>
              <a:off x="5192658" y="-1973292"/>
              <a:ext cx="2432100" cy="2432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  <p:pic>
          <p:nvPicPr>
            <p:cNvPr id="189" name="Google Shape;189;p2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003600" y="-1783625"/>
              <a:ext cx="2432102" cy="243210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0" name="Google Shape;190;p22"/>
          <p:cNvGrpSpPr/>
          <p:nvPr/>
        </p:nvGrpSpPr>
        <p:grpSpPr>
          <a:xfrm>
            <a:off x="-1436791" y="3532501"/>
            <a:ext cx="2638012" cy="2152003"/>
            <a:chOff x="-1436791" y="3532501"/>
            <a:chExt cx="2638012" cy="2152003"/>
          </a:xfrm>
        </p:grpSpPr>
        <p:pic>
          <p:nvPicPr>
            <p:cNvPr id="191" name="Google Shape;191;p2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1436791" y="3532501"/>
              <a:ext cx="2151977" cy="215200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2" name="Google Shape;192;p22"/>
            <p:cNvSpPr/>
            <p:nvPr/>
          </p:nvSpPr>
          <p:spPr>
            <a:xfrm>
              <a:off x="395721" y="4608509"/>
              <a:ext cx="805500" cy="805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</p:grpSp>
      <p:sp>
        <p:nvSpPr>
          <p:cNvPr id="193" name="Google Shape;193;p22"/>
          <p:cNvSpPr txBox="1">
            <a:spLocks noGrp="1"/>
          </p:cNvSpPr>
          <p:nvPr>
            <p:ph type="ctrTitle"/>
          </p:nvPr>
        </p:nvSpPr>
        <p:spPr>
          <a:xfrm>
            <a:off x="715100" y="1378188"/>
            <a:ext cx="3393000" cy="1137000"/>
          </a:xfrm>
          <a:prstGeom prst="rect">
            <a:avLst/>
          </a:prstGeom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94" name="Google Shape;194;p22"/>
          <p:cNvSpPr txBox="1">
            <a:spLocks noGrp="1"/>
          </p:cNvSpPr>
          <p:nvPr>
            <p:ph type="subTitle" idx="1"/>
          </p:nvPr>
        </p:nvSpPr>
        <p:spPr>
          <a:xfrm>
            <a:off x="715175" y="2628313"/>
            <a:ext cx="3393000" cy="11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95" name="Google Shape;195;p22"/>
          <p:cNvSpPr txBox="1"/>
          <p:nvPr/>
        </p:nvSpPr>
        <p:spPr>
          <a:xfrm>
            <a:off x="5580400" y="1842475"/>
            <a:ext cx="2834400" cy="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CREDITS:</a:t>
            </a:r>
            <a:r>
              <a:rPr lang="en" sz="10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 This presentation template was created by </a:t>
            </a:r>
            <a:r>
              <a:rPr lang="en" sz="1000" b="1" u="sng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 b="1" u="sng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,</a:t>
            </a:r>
            <a:r>
              <a:rPr lang="en" sz="1000" b="1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 </a:t>
            </a:r>
            <a:r>
              <a:rPr lang="en" sz="10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including icons by </a:t>
            </a:r>
            <a:r>
              <a:rPr lang="en" sz="1000" b="1" u="sng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 b="1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 </a:t>
            </a:r>
            <a:r>
              <a:rPr lang="en" sz="10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and infographics &amp; images by </a:t>
            </a:r>
            <a:r>
              <a:rPr lang="en" sz="1000" b="1" u="sng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000" b="1" u="sng">
              <a:solidFill>
                <a:schemeClr val="dk1"/>
              </a:solidFill>
              <a:highlight>
                <a:srgbClr val="DFDEFC"/>
              </a:highlight>
              <a:latin typeface="Sarabun"/>
              <a:ea typeface="Sarabun"/>
              <a:cs typeface="Sarabun"/>
              <a:sym typeface="Sarabun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7" name="Google Shape;197;p23"/>
          <p:cNvGrpSpPr/>
          <p:nvPr/>
        </p:nvGrpSpPr>
        <p:grpSpPr>
          <a:xfrm>
            <a:off x="-2556375" y="480633"/>
            <a:ext cx="11474366" cy="6559975"/>
            <a:chOff x="-2556375" y="480633"/>
            <a:chExt cx="11474366" cy="6559975"/>
          </a:xfrm>
        </p:grpSpPr>
        <p:grpSp>
          <p:nvGrpSpPr>
            <p:cNvPr id="198" name="Google Shape;198;p23"/>
            <p:cNvGrpSpPr/>
            <p:nvPr/>
          </p:nvGrpSpPr>
          <p:grpSpPr>
            <a:xfrm>
              <a:off x="8428897" y="480633"/>
              <a:ext cx="489093" cy="823388"/>
              <a:chOff x="8153900" y="3593345"/>
              <a:chExt cx="603000" cy="1015150"/>
            </a:xfrm>
          </p:grpSpPr>
          <p:sp>
            <p:nvSpPr>
              <p:cNvPr id="199" name="Google Shape;199;p23"/>
              <p:cNvSpPr/>
              <p:nvPr/>
            </p:nvSpPr>
            <p:spPr>
              <a:xfrm rot="2700000">
                <a:off x="8242207" y="4093803"/>
                <a:ext cx="426385" cy="426385"/>
              </a:xfrm>
              <a:prstGeom prst="plus">
                <a:avLst>
                  <a:gd name="adj" fmla="val 50000"/>
                </a:avLst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Sarabun"/>
                  <a:ea typeface="Sarabun"/>
                  <a:cs typeface="Sarabun"/>
                  <a:sym typeface="Sarabun"/>
                </a:endParaRPr>
              </a:p>
            </p:txBody>
          </p:sp>
          <p:sp>
            <p:nvSpPr>
              <p:cNvPr id="200" name="Google Shape;200;p23"/>
              <p:cNvSpPr/>
              <p:nvPr/>
            </p:nvSpPr>
            <p:spPr>
              <a:xfrm rot="2700000">
                <a:off x="8242207" y="3681653"/>
                <a:ext cx="426385" cy="426385"/>
              </a:xfrm>
              <a:prstGeom prst="plus">
                <a:avLst>
                  <a:gd name="adj" fmla="val 50000"/>
                </a:avLst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Sarabun"/>
                  <a:ea typeface="Sarabun"/>
                  <a:cs typeface="Sarabun"/>
                  <a:sym typeface="Sarabun"/>
                </a:endParaRPr>
              </a:p>
            </p:txBody>
          </p:sp>
        </p:grpSp>
        <p:pic>
          <p:nvPicPr>
            <p:cNvPr id="201" name="Google Shape;201;p2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2556375" y="716450"/>
              <a:ext cx="3710551" cy="37106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2" name="Google Shape;202;p23"/>
            <p:cNvSpPr/>
            <p:nvPr/>
          </p:nvSpPr>
          <p:spPr>
            <a:xfrm>
              <a:off x="3138133" y="4608508"/>
              <a:ext cx="2432100" cy="2432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</p:grpSp>
      <p:grpSp>
        <p:nvGrpSpPr>
          <p:cNvPr id="203" name="Google Shape;203;p23"/>
          <p:cNvGrpSpPr/>
          <p:nvPr/>
        </p:nvGrpSpPr>
        <p:grpSpPr>
          <a:xfrm>
            <a:off x="2240476" y="-1516737"/>
            <a:ext cx="2900196" cy="6432862"/>
            <a:chOff x="2240476" y="-1516737"/>
            <a:chExt cx="2900196" cy="6432862"/>
          </a:xfrm>
        </p:grpSpPr>
        <p:pic>
          <p:nvPicPr>
            <p:cNvPr id="204" name="Google Shape;204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651600" y="4427052"/>
              <a:ext cx="489073" cy="4890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" name="Google Shape;205;p2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240476" y="-1516737"/>
              <a:ext cx="2051722" cy="20517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p2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687167" y="45891"/>
              <a:ext cx="489098" cy="48910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4"/>
          <p:cNvSpPr/>
          <p:nvPr/>
        </p:nvSpPr>
        <p:spPr>
          <a:xfrm>
            <a:off x="715096" y="4608509"/>
            <a:ext cx="805500" cy="8055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arabun"/>
              <a:ea typeface="Sarabun"/>
              <a:cs typeface="Sarabun"/>
              <a:sym typeface="Sarabun"/>
            </a:endParaRPr>
          </a:p>
        </p:txBody>
      </p:sp>
      <p:grpSp>
        <p:nvGrpSpPr>
          <p:cNvPr id="209" name="Google Shape;209;p24"/>
          <p:cNvGrpSpPr/>
          <p:nvPr/>
        </p:nvGrpSpPr>
        <p:grpSpPr>
          <a:xfrm>
            <a:off x="-454350" y="365516"/>
            <a:ext cx="11035327" cy="5459036"/>
            <a:chOff x="-454350" y="365516"/>
            <a:chExt cx="11035327" cy="5459036"/>
          </a:xfrm>
        </p:grpSpPr>
        <p:pic>
          <p:nvPicPr>
            <p:cNvPr id="210" name="Google Shape;210;p2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10800000" flipH="1">
              <a:off x="1384800" y="4866249"/>
              <a:ext cx="703749" cy="7037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1" name="Google Shape;211;p2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148875" y="3392450"/>
              <a:ext cx="2432102" cy="243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2" name="Google Shape;212;p2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7267" y="365516"/>
              <a:ext cx="489098" cy="4891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3" name="Google Shape;213;p2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454350" y="438104"/>
              <a:ext cx="1169439" cy="116944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/>
          <p:nvPr/>
        </p:nvSpPr>
        <p:spPr>
          <a:xfrm>
            <a:off x="2954171" y="4558084"/>
            <a:ext cx="805500" cy="8055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arabun"/>
              <a:ea typeface="Sarabun"/>
              <a:cs typeface="Sarabun"/>
              <a:sym typeface="Sarabun"/>
            </a:endParaRPr>
          </a:p>
        </p:txBody>
      </p:sp>
      <p:grpSp>
        <p:nvGrpSpPr>
          <p:cNvPr id="23" name="Google Shape;23;p4"/>
          <p:cNvGrpSpPr/>
          <p:nvPr/>
        </p:nvGrpSpPr>
        <p:grpSpPr>
          <a:xfrm>
            <a:off x="-97000" y="890552"/>
            <a:ext cx="3998640" cy="3928848"/>
            <a:chOff x="-97000" y="890552"/>
            <a:chExt cx="3998640" cy="3928848"/>
          </a:xfrm>
        </p:grpSpPr>
        <p:pic>
          <p:nvPicPr>
            <p:cNvPr id="24" name="Google Shape;24;p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3412542" y="4330291"/>
              <a:ext cx="489098" cy="4891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97000" y="890552"/>
              <a:ext cx="489073" cy="48907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5"/>
          <p:cNvGrpSpPr/>
          <p:nvPr/>
        </p:nvGrpSpPr>
        <p:grpSpPr>
          <a:xfrm>
            <a:off x="-1139342" y="0"/>
            <a:ext cx="13314843" cy="6742408"/>
            <a:chOff x="-1139342" y="0"/>
            <a:chExt cx="13314843" cy="6742408"/>
          </a:xfrm>
        </p:grpSpPr>
        <p:sp>
          <p:nvSpPr>
            <p:cNvPr id="30" name="Google Shape;30;p5"/>
            <p:cNvSpPr/>
            <p:nvPr/>
          </p:nvSpPr>
          <p:spPr>
            <a:xfrm>
              <a:off x="-1139342" y="4310308"/>
              <a:ext cx="2432100" cy="2432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  <p:pic>
          <p:nvPicPr>
            <p:cNvPr id="31" name="Google Shape;31;p5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464950" y="0"/>
              <a:ext cx="3710551" cy="371060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5"/>
          <p:cNvGrpSpPr/>
          <p:nvPr/>
        </p:nvGrpSpPr>
        <p:grpSpPr>
          <a:xfrm>
            <a:off x="-1712100" y="2474825"/>
            <a:ext cx="7771589" cy="3303128"/>
            <a:chOff x="-1712100" y="2474825"/>
            <a:chExt cx="7771589" cy="3303128"/>
          </a:xfrm>
        </p:grpSpPr>
        <p:pic>
          <p:nvPicPr>
            <p:cNvPr id="33" name="Google Shape;33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1712100" y="2474825"/>
              <a:ext cx="2432102" cy="243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Google Shape;34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890050" y="4608504"/>
              <a:ext cx="1169439" cy="11694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1"/>
          </p:nvPr>
        </p:nvSpPr>
        <p:spPr>
          <a:xfrm>
            <a:off x="4890047" y="2635576"/>
            <a:ext cx="2829600" cy="149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2"/>
          </p:nvPr>
        </p:nvSpPr>
        <p:spPr>
          <a:xfrm>
            <a:off x="1424488" y="2635576"/>
            <a:ext cx="2829600" cy="149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ubTitle" idx="3"/>
          </p:nvPr>
        </p:nvSpPr>
        <p:spPr>
          <a:xfrm>
            <a:off x="1424463" y="1843450"/>
            <a:ext cx="2829600" cy="70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000" b="1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ubTitle" idx="4"/>
          </p:nvPr>
        </p:nvSpPr>
        <p:spPr>
          <a:xfrm>
            <a:off x="4890049" y="1843450"/>
            <a:ext cx="2829600" cy="70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000" b="1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898913" y="997325"/>
            <a:ext cx="2891700" cy="11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98913" y="2275975"/>
            <a:ext cx="2891700" cy="187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>
            <a:spLocks noGrp="1"/>
          </p:cNvSpPr>
          <p:nvPr>
            <p:ph type="pic" idx="2"/>
          </p:nvPr>
        </p:nvSpPr>
        <p:spPr>
          <a:xfrm>
            <a:off x="4388325" y="535050"/>
            <a:ext cx="3856800" cy="4073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grpSp>
        <p:nvGrpSpPr>
          <p:cNvPr id="50" name="Google Shape;50;p7"/>
          <p:cNvGrpSpPr/>
          <p:nvPr/>
        </p:nvGrpSpPr>
        <p:grpSpPr>
          <a:xfrm>
            <a:off x="-1315142" y="4146183"/>
            <a:ext cx="10233132" cy="2432100"/>
            <a:chOff x="-1315142" y="4146183"/>
            <a:chExt cx="10233132" cy="2432100"/>
          </a:xfrm>
        </p:grpSpPr>
        <p:sp>
          <p:nvSpPr>
            <p:cNvPr id="51" name="Google Shape;51;p7"/>
            <p:cNvSpPr/>
            <p:nvPr/>
          </p:nvSpPr>
          <p:spPr>
            <a:xfrm>
              <a:off x="-1315142" y="4146183"/>
              <a:ext cx="2432100" cy="2432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  <p:grpSp>
          <p:nvGrpSpPr>
            <p:cNvPr id="52" name="Google Shape;52;p7"/>
            <p:cNvGrpSpPr/>
            <p:nvPr/>
          </p:nvGrpSpPr>
          <p:grpSpPr>
            <a:xfrm>
              <a:off x="8428897" y="4242258"/>
              <a:ext cx="489093" cy="823388"/>
              <a:chOff x="8153900" y="3593345"/>
              <a:chExt cx="603000" cy="1015150"/>
            </a:xfrm>
          </p:grpSpPr>
          <p:sp>
            <p:nvSpPr>
              <p:cNvPr id="53" name="Google Shape;53;p7"/>
              <p:cNvSpPr/>
              <p:nvPr/>
            </p:nvSpPr>
            <p:spPr>
              <a:xfrm rot="2700000">
                <a:off x="8242207" y="4093803"/>
                <a:ext cx="426385" cy="426385"/>
              </a:xfrm>
              <a:prstGeom prst="plus">
                <a:avLst>
                  <a:gd name="adj" fmla="val 50000"/>
                </a:avLst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Sarabun"/>
                  <a:ea typeface="Sarabun"/>
                  <a:cs typeface="Sarabun"/>
                  <a:sym typeface="Sarabun"/>
                </a:endParaRPr>
              </a:p>
            </p:txBody>
          </p:sp>
          <p:sp>
            <p:nvSpPr>
              <p:cNvPr id="54" name="Google Shape;54;p7"/>
              <p:cNvSpPr/>
              <p:nvPr/>
            </p:nvSpPr>
            <p:spPr>
              <a:xfrm rot="2700000">
                <a:off x="8242207" y="3681653"/>
                <a:ext cx="426385" cy="426385"/>
              </a:xfrm>
              <a:prstGeom prst="plus">
                <a:avLst>
                  <a:gd name="adj" fmla="val 50000"/>
                </a:avLst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Sarabun"/>
                  <a:ea typeface="Sarabun"/>
                  <a:cs typeface="Sarabun"/>
                  <a:sym typeface="Sarabun"/>
                </a:endParaRPr>
              </a:p>
            </p:txBody>
          </p:sp>
        </p:grpSp>
      </p:grpSp>
      <p:grpSp>
        <p:nvGrpSpPr>
          <p:cNvPr id="55" name="Google Shape;55;p7"/>
          <p:cNvGrpSpPr/>
          <p:nvPr/>
        </p:nvGrpSpPr>
        <p:grpSpPr>
          <a:xfrm>
            <a:off x="-187883" y="1304166"/>
            <a:ext cx="9652758" cy="5814401"/>
            <a:chOff x="-187883" y="1304166"/>
            <a:chExt cx="9652758" cy="5814401"/>
          </a:xfrm>
        </p:grpSpPr>
        <p:pic>
          <p:nvPicPr>
            <p:cNvPr id="56" name="Google Shape;56;p7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20493" y="4589180"/>
              <a:ext cx="2529382" cy="25293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Google Shape;57;p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 flipH="1">
              <a:off x="8761125" y="1459599"/>
              <a:ext cx="703749" cy="7037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Google Shape;58;p7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187883" y="1304166"/>
              <a:ext cx="489098" cy="4891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" name="Google Shape;59;p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224250" y="4654327"/>
              <a:ext cx="489073" cy="48907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8"/>
          <p:cNvSpPr txBox="1">
            <a:spLocks noGrp="1"/>
          </p:cNvSpPr>
          <p:nvPr>
            <p:ph type="title"/>
          </p:nvPr>
        </p:nvSpPr>
        <p:spPr>
          <a:xfrm>
            <a:off x="1701900" y="1161150"/>
            <a:ext cx="5740200" cy="2821200"/>
          </a:xfrm>
          <a:prstGeom prst="rect">
            <a:avLst/>
          </a:prstGeom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Font typeface="Merriweather Sans"/>
              <a:buNone/>
              <a:defRPr sz="6000">
                <a:latin typeface="Merriweather Sans"/>
                <a:ea typeface="Merriweather Sans"/>
                <a:cs typeface="Merriweather Sans"/>
                <a:sym typeface="Merriweather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Font typeface="Merriweather Sans"/>
              <a:buNone/>
              <a:defRPr sz="6000">
                <a:latin typeface="Merriweather Sans"/>
                <a:ea typeface="Merriweather Sans"/>
                <a:cs typeface="Merriweather Sans"/>
                <a:sym typeface="Merriweather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Font typeface="Merriweather Sans"/>
              <a:buNone/>
              <a:defRPr sz="6000">
                <a:latin typeface="Merriweather Sans"/>
                <a:ea typeface="Merriweather Sans"/>
                <a:cs typeface="Merriweather Sans"/>
                <a:sym typeface="Merriweather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Font typeface="Merriweather Sans"/>
              <a:buNone/>
              <a:defRPr sz="6000">
                <a:latin typeface="Merriweather Sans"/>
                <a:ea typeface="Merriweather Sans"/>
                <a:cs typeface="Merriweather Sans"/>
                <a:sym typeface="Merriweather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Font typeface="Merriweather Sans"/>
              <a:buNone/>
              <a:defRPr sz="6000">
                <a:latin typeface="Merriweather Sans"/>
                <a:ea typeface="Merriweather Sans"/>
                <a:cs typeface="Merriweather Sans"/>
                <a:sym typeface="Merriweather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Font typeface="Merriweather Sans"/>
              <a:buNone/>
              <a:defRPr sz="6000">
                <a:latin typeface="Merriweather Sans"/>
                <a:ea typeface="Merriweather Sans"/>
                <a:cs typeface="Merriweather Sans"/>
                <a:sym typeface="Merriweather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Font typeface="Merriweather Sans"/>
              <a:buNone/>
              <a:defRPr sz="6000">
                <a:latin typeface="Merriweather Sans"/>
                <a:ea typeface="Merriweather Sans"/>
                <a:cs typeface="Merriweather Sans"/>
                <a:sym typeface="Merriweather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Font typeface="Merriweather Sans"/>
              <a:buNone/>
              <a:defRPr sz="6000">
                <a:latin typeface="Merriweather Sans"/>
                <a:ea typeface="Merriweather Sans"/>
                <a:cs typeface="Merriweather Sans"/>
                <a:sym typeface="Merriweather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1734150" y="1132525"/>
            <a:ext cx="5675700" cy="2669700"/>
          </a:xfrm>
          <a:prstGeom prst="rect">
            <a:avLst/>
          </a:prstGeom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500"/>
              <a:buFont typeface="Merriweather Sans"/>
              <a:buNone/>
              <a:defRPr sz="4500">
                <a:latin typeface="Merriweather Sans"/>
                <a:ea typeface="Merriweather Sans"/>
                <a:cs typeface="Merriweather Sans"/>
                <a:sym typeface="Merriweather San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500"/>
              <a:buFont typeface="Merriweather Sans"/>
              <a:buNone/>
              <a:defRPr sz="4500">
                <a:latin typeface="Merriweather Sans"/>
                <a:ea typeface="Merriweather Sans"/>
                <a:cs typeface="Merriweather Sans"/>
                <a:sym typeface="Merriweather San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500"/>
              <a:buFont typeface="Merriweather Sans"/>
              <a:buNone/>
              <a:defRPr sz="4500">
                <a:latin typeface="Merriweather Sans"/>
                <a:ea typeface="Merriweather Sans"/>
                <a:cs typeface="Merriweather Sans"/>
                <a:sym typeface="Merriweather San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500"/>
              <a:buFont typeface="Merriweather Sans"/>
              <a:buNone/>
              <a:defRPr sz="4500">
                <a:latin typeface="Merriweather Sans"/>
                <a:ea typeface="Merriweather Sans"/>
                <a:cs typeface="Merriweather Sans"/>
                <a:sym typeface="Merriweather San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500"/>
              <a:buFont typeface="Merriweather Sans"/>
              <a:buNone/>
              <a:defRPr sz="4500">
                <a:latin typeface="Merriweather Sans"/>
                <a:ea typeface="Merriweather Sans"/>
                <a:cs typeface="Merriweather Sans"/>
                <a:sym typeface="Merriweather San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500"/>
              <a:buFont typeface="Merriweather Sans"/>
              <a:buNone/>
              <a:defRPr sz="4500">
                <a:latin typeface="Merriweather Sans"/>
                <a:ea typeface="Merriweather Sans"/>
                <a:cs typeface="Merriweather Sans"/>
                <a:sym typeface="Merriweather San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500"/>
              <a:buFont typeface="Merriweather Sans"/>
              <a:buNone/>
              <a:defRPr sz="4500">
                <a:latin typeface="Merriweather Sans"/>
                <a:ea typeface="Merriweather Sans"/>
                <a:cs typeface="Merriweather Sans"/>
                <a:sym typeface="Merriweather San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500"/>
              <a:buFont typeface="Merriweather Sans"/>
              <a:buNone/>
              <a:defRPr sz="4500">
                <a:latin typeface="Merriweather Sans"/>
                <a:ea typeface="Merriweather Sans"/>
                <a:cs typeface="Merriweather Sans"/>
                <a:sym typeface="Merriweather Sans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"/>
          </p:nvPr>
        </p:nvSpPr>
        <p:spPr>
          <a:xfrm>
            <a:off x="2537700" y="3581375"/>
            <a:ext cx="4068600" cy="4296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>
            <a:spLocks noGrp="1"/>
          </p:cNvSpPr>
          <p:nvPr>
            <p:ph type="pic" idx="2"/>
          </p:nvPr>
        </p:nvSpPr>
        <p:spPr>
          <a:xfrm>
            <a:off x="-6875" y="0"/>
            <a:ext cx="9144000" cy="5157300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10"/>
          <p:cNvSpPr txBox="1">
            <a:spLocks noGrp="1"/>
          </p:cNvSpPr>
          <p:nvPr>
            <p:ph type="title"/>
          </p:nvPr>
        </p:nvSpPr>
        <p:spPr>
          <a:xfrm>
            <a:off x="720000" y="4038000"/>
            <a:ext cx="7704000" cy="5727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300"/>
              <a:buNone/>
              <a:defRPr sz="33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300"/>
              <a:buFont typeface="Merriweather Sans"/>
              <a:buNone/>
              <a:defRPr sz="3300">
                <a:solidFill>
                  <a:schemeClr val="dk2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300"/>
              <a:buFont typeface="Merriweather Sans"/>
              <a:buNone/>
              <a:defRPr sz="3300">
                <a:solidFill>
                  <a:schemeClr val="dk2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300"/>
              <a:buFont typeface="Merriweather Sans"/>
              <a:buNone/>
              <a:defRPr sz="3300">
                <a:solidFill>
                  <a:schemeClr val="dk2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300"/>
              <a:buFont typeface="Merriweather Sans"/>
              <a:buNone/>
              <a:defRPr sz="3300">
                <a:solidFill>
                  <a:schemeClr val="dk2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300"/>
              <a:buFont typeface="Merriweather Sans"/>
              <a:buNone/>
              <a:defRPr sz="3300">
                <a:solidFill>
                  <a:schemeClr val="dk2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300"/>
              <a:buFont typeface="Merriweather Sans"/>
              <a:buNone/>
              <a:defRPr sz="3300">
                <a:solidFill>
                  <a:schemeClr val="dk2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300"/>
              <a:buFont typeface="Merriweather Sans"/>
              <a:buNone/>
              <a:defRPr sz="3300">
                <a:solidFill>
                  <a:schemeClr val="dk2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300"/>
              <a:buFont typeface="Merriweather Sans"/>
              <a:buNone/>
              <a:defRPr sz="3300">
                <a:solidFill>
                  <a:schemeClr val="dk2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1"/>
        </a:soli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oogle Shape;77;p13"/>
          <p:cNvGrpSpPr/>
          <p:nvPr/>
        </p:nvGrpSpPr>
        <p:grpSpPr>
          <a:xfrm>
            <a:off x="8213175" y="-296917"/>
            <a:ext cx="3710551" cy="6811170"/>
            <a:chOff x="8213175" y="-296917"/>
            <a:chExt cx="3710551" cy="6811170"/>
          </a:xfrm>
        </p:grpSpPr>
        <p:pic>
          <p:nvPicPr>
            <p:cNvPr id="78" name="Google Shape;78;p1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213175" y="2803650"/>
              <a:ext cx="3710551" cy="37106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" name="Google Shape;79;p13"/>
            <p:cNvSpPr/>
            <p:nvPr/>
          </p:nvSpPr>
          <p:spPr>
            <a:xfrm>
              <a:off x="8463008" y="-296917"/>
              <a:ext cx="2432100" cy="2432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</p:grpSp>
      <p:pic>
        <p:nvPicPr>
          <p:cNvPr id="80" name="Google Shape;8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99725" y="1383940"/>
            <a:ext cx="489073" cy="489073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title" idx="2" hasCustomPrompt="1"/>
          </p:nvPr>
        </p:nvSpPr>
        <p:spPr>
          <a:xfrm>
            <a:off x="1505400" y="1404683"/>
            <a:ext cx="734700" cy="447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 idx="3" hasCustomPrompt="1"/>
          </p:nvPr>
        </p:nvSpPr>
        <p:spPr>
          <a:xfrm>
            <a:off x="1505400" y="3150366"/>
            <a:ext cx="734700" cy="447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4" name="Google Shape;84;p13"/>
          <p:cNvSpPr txBox="1">
            <a:spLocks noGrp="1"/>
          </p:cNvSpPr>
          <p:nvPr>
            <p:ph type="title" idx="4" hasCustomPrompt="1"/>
          </p:nvPr>
        </p:nvSpPr>
        <p:spPr>
          <a:xfrm>
            <a:off x="4204675" y="1404683"/>
            <a:ext cx="734700" cy="447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5" name="Google Shape;85;p13"/>
          <p:cNvSpPr txBox="1">
            <a:spLocks noGrp="1"/>
          </p:cNvSpPr>
          <p:nvPr>
            <p:ph type="title" idx="5" hasCustomPrompt="1"/>
          </p:nvPr>
        </p:nvSpPr>
        <p:spPr>
          <a:xfrm>
            <a:off x="4204675" y="3150366"/>
            <a:ext cx="734700" cy="447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6" name="Google Shape;86;p13"/>
          <p:cNvSpPr txBox="1">
            <a:spLocks noGrp="1"/>
          </p:cNvSpPr>
          <p:nvPr>
            <p:ph type="title" idx="6" hasCustomPrompt="1"/>
          </p:nvPr>
        </p:nvSpPr>
        <p:spPr>
          <a:xfrm>
            <a:off x="6903950" y="1404683"/>
            <a:ext cx="734700" cy="447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7" name="Google Shape;87;p13"/>
          <p:cNvSpPr txBox="1">
            <a:spLocks noGrp="1"/>
          </p:cNvSpPr>
          <p:nvPr>
            <p:ph type="title" idx="7" hasCustomPrompt="1"/>
          </p:nvPr>
        </p:nvSpPr>
        <p:spPr>
          <a:xfrm>
            <a:off x="6903950" y="3150366"/>
            <a:ext cx="734700" cy="447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8" name="Google Shape;88;p13"/>
          <p:cNvSpPr txBox="1">
            <a:spLocks noGrp="1"/>
          </p:cNvSpPr>
          <p:nvPr>
            <p:ph type="subTitle" idx="1"/>
          </p:nvPr>
        </p:nvSpPr>
        <p:spPr>
          <a:xfrm>
            <a:off x="720000" y="1904175"/>
            <a:ext cx="2305500" cy="9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000" b="1"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subTitle" idx="8"/>
          </p:nvPr>
        </p:nvSpPr>
        <p:spPr>
          <a:xfrm>
            <a:off x="3419275" y="1904175"/>
            <a:ext cx="2305500" cy="9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000" b="1"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9"/>
          </p:nvPr>
        </p:nvSpPr>
        <p:spPr>
          <a:xfrm>
            <a:off x="6118550" y="1904175"/>
            <a:ext cx="2305500" cy="9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000" b="1"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13"/>
          </p:nvPr>
        </p:nvSpPr>
        <p:spPr>
          <a:xfrm>
            <a:off x="720000" y="3642450"/>
            <a:ext cx="2305500" cy="9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000" b="1"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subTitle" idx="14"/>
          </p:nvPr>
        </p:nvSpPr>
        <p:spPr>
          <a:xfrm>
            <a:off x="3419275" y="3642450"/>
            <a:ext cx="2305500" cy="9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000" b="1"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15"/>
          </p:nvPr>
        </p:nvSpPr>
        <p:spPr>
          <a:xfrm>
            <a:off x="6118550" y="3642450"/>
            <a:ext cx="2305500" cy="9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000" b="1"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445025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  <a:defRPr sz="3000" b="1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Char char="●"/>
              <a:defRPr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Char char="○"/>
              <a:defRPr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Char char="■"/>
              <a:defRPr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Char char="●"/>
              <a:defRPr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Char char="○"/>
              <a:defRPr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Char char="■"/>
              <a:defRPr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Char char="●"/>
              <a:defRPr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Char char="○"/>
              <a:defRPr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Char char="■"/>
              <a:defRPr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8" r:id="rId8"/>
    <p:sldLayoutId id="2147483659" r:id="rId9"/>
    <p:sldLayoutId id="2147483664" r:id="rId10"/>
    <p:sldLayoutId id="2147483665" r:id="rId11"/>
    <p:sldLayoutId id="2147483667" r:id="rId12"/>
    <p:sldLayoutId id="2147483668" r:id="rId13"/>
    <p:sldLayoutId id="2147483669" r:id="rId14"/>
    <p:sldLayoutId id="2147483670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8"/>
          <p:cNvSpPr txBox="1">
            <a:spLocks noGrp="1"/>
          </p:cNvSpPr>
          <p:nvPr>
            <p:ph type="ctrTitle"/>
          </p:nvPr>
        </p:nvSpPr>
        <p:spPr>
          <a:xfrm>
            <a:off x="1554900" y="867725"/>
            <a:ext cx="6034200" cy="288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Vibration </a:t>
            </a:r>
            <a:r>
              <a:rPr lang="en" dirty="0">
                <a:solidFill>
                  <a:srgbClr val="F8C3E3"/>
                </a:solidFill>
              </a:rPr>
              <a:t>Navigation</a:t>
            </a:r>
            <a:endParaRPr dirty="0">
              <a:solidFill>
                <a:srgbClr val="F8C3E3"/>
              </a:solidFill>
            </a:endParaRPr>
          </a:p>
        </p:txBody>
      </p:sp>
      <p:sp>
        <p:nvSpPr>
          <p:cNvPr id="225" name="Google Shape;225;p28"/>
          <p:cNvSpPr txBox="1">
            <a:spLocks noGrp="1"/>
          </p:cNvSpPr>
          <p:nvPr>
            <p:ph type="subTitle" idx="1"/>
          </p:nvPr>
        </p:nvSpPr>
        <p:spPr>
          <a:xfrm>
            <a:off x="3355949" y="3777520"/>
            <a:ext cx="2432102" cy="409500"/>
          </a:xfrm>
          <a:prstGeom prst="rect">
            <a:avLst/>
          </a:prstGeom>
          <a:effectLst>
            <a:softEdge rad="3810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solidFill>
                  <a:srgbClr val="382A81"/>
                </a:solidFill>
                <a:latin typeface="Book Antiqua" panose="02040602050305030304" pitchFamily="18" charset="0"/>
              </a:rPr>
              <a:t>Ευμορφία Σιδηρόγλου</a:t>
            </a:r>
            <a:endParaRPr dirty="0">
              <a:solidFill>
                <a:srgbClr val="382A81"/>
              </a:solidFill>
              <a:latin typeface="Book Antiqua" panose="02040602050305030304" pitchFamily="18" charset="0"/>
            </a:endParaRPr>
          </a:p>
        </p:txBody>
      </p:sp>
      <p:grpSp>
        <p:nvGrpSpPr>
          <p:cNvPr id="226" name="Google Shape;226;p28"/>
          <p:cNvGrpSpPr/>
          <p:nvPr/>
        </p:nvGrpSpPr>
        <p:grpSpPr>
          <a:xfrm>
            <a:off x="-2477325" y="-390196"/>
            <a:ext cx="4361864" cy="5736930"/>
            <a:chOff x="-2477325" y="-390196"/>
            <a:chExt cx="4361864" cy="5736930"/>
          </a:xfrm>
        </p:grpSpPr>
        <p:pic>
          <p:nvPicPr>
            <p:cNvPr id="227" name="Google Shape;227;p2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2477325" y="83350"/>
              <a:ext cx="3710551" cy="37106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8" name="Google Shape;228;p2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-1378025" y="2805025"/>
              <a:ext cx="2432102" cy="24321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9" name="Google Shape;229;p28"/>
            <p:cNvSpPr/>
            <p:nvPr/>
          </p:nvSpPr>
          <p:spPr>
            <a:xfrm>
              <a:off x="598121" y="4541234"/>
              <a:ext cx="805500" cy="805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  <p:pic>
          <p:nvPicPr>
            <p:cNvPr id="230" name="Google Shape;230;p2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15100" y="-390196"/>
              <a:ext cx="1169439" cy="116944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1" name="Google Shape;231;p28"/>
          <p:cNvGrpSpPr/>
          <p:nvPr/>
        </p:nvGrpSpPr>
        <p:grpSpPr>
          <a:xfrm>
            <a:off x="6650525" y="-488349"/>
            <a:ext cx="3152461" cy="2689822"/>
            <a:chOff x="6650525" y="-488349"/>
            <a:chExt cx="3152461" cy="2689822"/>
          </a:xfrm>
        </p:grpSpPr>
        <p:pic>
          <p:nvPicPr>
            <p:cNvPr id="232" name="Google Shape;232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651009" y="-488349"/>
              <a:ext cx="2151977" cy="21520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3" name="Google Shape;233;p2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650525" y="459427"/>
              <a:ext cx="489073" cy="4890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4" name="Google Shape;234;p2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 flipH="1">
              <a:off x="8319825" y="1497724"/>
              <a:ext cx="703749" cy="703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225;p28">
            <a:extLst>
              <a:ext uri="{FF2B5EF4-FFF2-40B4-BE49-F238E27FC236}">
                <a16:creationId xmlns:a16="http://schemas.microsoft.com/office/drawing/2014/main" id="{7807976F-D66D-2AB8-C6AA-03AA082D9D70}"/>
              </a:ext>
            </a:extLst>
          </p:cNvPr>
          <p:cNvSpPr txBox="1">
            <a:spLocks/>
          </p:cNvSpPr>
          <p:nvPr/>
        </p:nvSpPr>
        <p:spPr>
          <a:xfrm>
            <a:off x="3355949" y="4186419"/>
            <a:ext cx="2432102" cy="4095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softEdge rad="38100"/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600" b="0" i="0" u="none" strike="noStrike" cap="none">
                <a:solidFill>
                  <a:schemeClr val="dk2"/>
                </a:solidFill>
                <a:latin typeface="Sarabun"/>
                <a:ea typeface="Sarabun"/>
                <a:cs typeface="Sarabun"/>
                <a:sym typeface="Sarabun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9pPr>
          </a:lstStyle>
          <a:p>
            <a:pPr marL="0" indent="0"/>
            <a:r>
              <a:rPr lang="el-GR" dirty="0">
                <a:solidFill>
                  <a:srgbClr val="382A81"/>
                </a:solidFill>
                <a:latin typeface="Book Antiqua" panose="02040602050305030304" pitchFamily="18" charset="0"/>
              </a:rPr>
              <a:t>Απτικές Διεπαφές</a:t>
            </a:r>
          </a:p>
        </p:txBody>
      </p:sp>
      <p:sp>
        <p:nvSpPr>
          <p:cNvPr id="3" name="Google Shape;225;p28">
            <a:extLst>
              <a:ext uri="{FF2B5EF4-FFF2-40B4-BE49-F238E27FC236}">
                <a16:creationId xmlns:a16="http://schemas.microsoft.com/office/drawing/2014/main" id="{39372FD9-CD67-5BF4-EC44-27DE6E3006BE}"/>
              </a:ext>
            </a:extLst>
          </p:cNvPr>
          <p:cNvSpPr txBox="1">
            <a:spLocks/>
          </p:cNvSpPr>
          <p:nvPr/>
        </p:nvSpPr>
        <p:spPr>
          <a:xfrm>
            <a:off x="3355949" y="4632188"/>
            <a:ext cx="2432102" cy="4095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softEdge rad="38100"/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600" b="0" i="0" u="none" strike="noStrike" cap="none">
                <a:solidFill>
                  <a:schemeClr val="dk2"/>
                </a:solidFill>
                <a:latin typeface="Sarabun"/>
                <a:ea typeface="Sarabun"/>
                <a:cs typeface="Sarabun"/>
                <a:sym typeface="Sarabun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bun"/>
              <a:buNone/>
              <a:defRPr sz="18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9pPr>
          </a:lstStyle>
          <a:p>
            <a:pPr marL="0" indent="0"/>
            <a:r>
              <a:rPr lang="el-GR" dirty="0">
                <a:solidFill>
                  <a:srgbClr val="382A81"/>
                </a:solidFill>
                <a:latin typeface="Book Antiqua" panose="02040602050305030304" pitchFamily="18" charset="0"/>
              </a:rPr>
              <a:t>11.1.2024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uiExpand="1" build="p" animBg="1"/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1" name="Google Shape;571;p47"/>
          <p:cNvGrpSpPr/>
          <p:nvPr/>
        </p:nvGrpSpPr>
        <p:grpSpPr>
          <a:xfrm>
            <a:off x="5761775" y="3988600"/>
            <a:ext cx="3710551" cy="3710602"/>
            <a:chOff x="5761775" y="3988600"/>
            <a:chExt cx="3710551" cy="3710602"/>
          </a:xfrm>
        </p:grpSpPr>
        <p:pic>
          <p:nvPicPr>
            <p:cNvPr id="572" name="Google Shape;572;p4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761775" y="3988600"/>
              <a:ext cx="3710551" cy="37106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3" name="Google Shape;573;p4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 flipH="1">
              <a:off x="5761775" y="4256624"/>
              <a:ext cx="703749" cy="70374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74" name="Google Shape;574;p47"/>
          <p:cNvGrpSpPr/>
          <p:nvPr/>
        </p:nvGrpSpPr>
        <p:grpSpPr>
          <a:xfrm rot="5400000">
            <a:off x="3624247" y="3952258"/>
            <a:ext cx="489093" cy="823388"/>
            <a:chOff x="8153900" y="3593345"/>
            <a:chExt cx="603000" cy="1015150"/>
          </a:xfrm>
        </p:grpSpPr>
        <p:sp>
          <p:nvSpPr>
            <p:cNvPr id="575" name="Google Shape;575;p47"/>
            <p:cNvSpPr/>
            <p:nvPr/>
          </p:nvSpPr>
          <p:spPr>
            <a:xfrm rot="2700000">
              <a:off x="8242207" y="4093803"/>
              <a:ext cx="426385" cy="426385"/>
            </a:xfrm>
            <a:prstGeom prst="plus">
              <a:avLst>
                <a:gd name="adj" fmla="val 50000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  <p:sp>
          <p:nvSpPr>
            <p:cNvPr id="576" name="Google Shape;576;p47"/>
            <p:cNvSpPr/>
            <p:nvPr/>
          </p:nvSpPr>
          <p:spPr>
            <a:xfrm rot="2700000">
              <a:off x="8242207" y="3681653"/>
              <a:ext cx="426385" cy="426385"/>
            </a:xfrm>
            <a:prstGeom prst="plus">
              <a:avLst>
                <a:gd name="adj" fmla="val 50000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</p:grpSp>
      <p:sp>
        <p:nvSpPr>
          <p:cNvPr id="577" name="Google Shape;577;p47"/>
          <p:cNvSpPr txBox="1">
            <a:spLocks noGrp="1"/>
          </p:cNvSpPr>
          <p:nvPr>
            <p:ph type="ctrTitle"/>
          </p:nvPr>
        </p:nvSpPr>
        <p:spPr>
          <a:xfrm>
            <a:off x="715025" y="543932"/>
            <a:ext cx="7713800" cy="113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Book Antiqua" panose="02040602050305030304" pitchFamily="18" charset="0"/>
              </a:rPr>
              <a:t>Thank you!</a:t>
            </a:r>
            <a:endParaRPr dirty="0">
              <a:latin typeface="Book Antiqua" panose="02040602050305030304" pitchFamily="18" charset="0"/>
            </a:endParaRPr>
          </a:p>
        </p:txBody>
      </p:sp>
      <p:sp>
        <p:nvSpPr>
          <p:cNvPr id="578" name="Google Shape;578;p47"/>
          <p:cNvSpPr txBox="1"/>
          <p:nvPr/>
        </p:nvSpPr>
        <p:spPr>
          <a:xfrm>
            <a:off x="5566300" y="2927900"/>
            <a:ext cx="2862600" cy="2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Please keep this slide for attribution</a:t>
            </a:r>
            <a:endParaRPr sz="1000">
              <a:solidFill>
                <a:schemeClr val="dk1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580" name="Google Shape;580;p47"/>
          <p:cNvSpPr txBox="1">
            <a:spLocks noGrp="1"/>
          </p:cNvSpPr>
          <p:nvPr>
            <p:ph type="subTitle" idx="1"/>
          </p:nvPr>
        </p:nvSpPr>
        <p:spPr>
          <a:xfrm>
            <a:off x="2720649" y="1776562"/>
            <a:ext cx="3393000" cy="11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Book Antiqua" panose="02040602050305030304" pitchFamily="18" charset="0"/>
              </a:rPr>
              <a:t>Do you have any questions?</a:t>
            </a:r>
            <a:endParaRPr b="1" dirty="0">
              <a:latin typeface="Book Antiqua" panose="02040602050305030304" pitchFamily="18" charset="0"/>
            </a:endParaRPr>
          </a:p>
        </p:txBody>
      </p:sp>
      <p:pic>
        <p:nvPicPr>
          <p:cNvPr id="593" name="Google Shape;593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8767" y="1008616"/>
            <a:ext cx="489098" cy="489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Εικόνα 2">
            <a:extLst>
              <a:ext uri="{FF2B5EF4-FFF2-40B4-BE49-F238E27FC236}">
                <a16:creationId xmlns:a16="http://schemas.microsoft.com/office/drawing/2014/main" id="{9FAB6E9C-5B2F-FE35-5853-6199FAF4C2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8419" y="1760414"/>
            <a:ext cx="3050568" cy="144348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95025" y="-1637625"/>
            <a:ext cx="3710551" cy="3710602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9"/>
          <p:cNvSpPr txBox="1">
            <a:spLocks noGrp="1"/>
          </p:cNvSpPr>
          <p:nvPr>
            <p:ph type="title"/>
          </p:nvPr>
        </p:nvSpPr>
        <p:spPr>
          <a:xfrm>
            <a:off x="720000" y="17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solidFill>
                  <a:schemeClr val="lt2"/>
                </a:solidFill>
                <a:latin typeface="Book Antiqua" panose="02040602050305030304" pitchFamily="18" charset="0"/>
              </a:rPr>
              <a:t>Περιήγηση μέσω Δονήσεων</a:t>
            </a:r>
            <a:endParaRPr dirty="0">
              <a:solidFill>
                <a:schemeClr val="lt2"/>
              </a:solidFill>
              <a:latin typeface="Book Antiqua" panose="02040602050305030304" pitchFamily="18" charset="0"/>
            </a:endParaRPr>
          </a:p>
        </p:txBody>
      </p:sp>
      <p:pic>
        <p:nvPicPr>
          <p:cNvPr id="9" name="Εικόνα 8" descr="Εικόνα που περιέχει κείμενο, στιγμιότυπο οθόνης, κινητό τηλέφωνο, κινητή συσκευή&#10;&#10;Περιγραφή που δημιουργήθηκε αυτόματα">
            <a:extLst>
              <a:ext uri="{FF2B5EF4-FFF2-40B4-BE49-F238E27FC236}">
                <a16:creationId xmlns:a16="http://schemas.microsoft.com/office/drawing/2014/main" id="{AB422795-8ECA-2B70-8D7E-A1595F74FB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6290" y="1076718"/>
            <a:ext cx="1981582" cy="3567731"/>
          </a:xfrm>
          <a:prstGeom prst="rect">
            <a:avLst/>
          </a:prstGeom>
        </p:spPr>
      </p:pic>
      <p:pic>
        <p:nvPicPr>
          <p:cNvPr id="11" name="Εικόνα 10" descr="Εικόνα που περιέχει μαύρο, γραφικά, σχεδίαση&#10;&#10;Περιγραφή που δημιουργήθηκε αυτόματα">
            <a:extLst>
              <a:ext uri="{FF2B5EF4-FFF2-40B4-BE49-F238E27FC236}">
                <a16:creationId xmlns:a16="http://schemas.microsoft.com/office/drawing/2014/main" id="{0252380A-ED2D-C8AD-564F-B1ACD58ABE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8480" y="1397822"/>
            <a:ext cx="1134820" cy="2592000"/>
          </a:xfrm>
          <a:prstGeom prst="rect">
            <a:avLst/>
          </a:prstGeom>
        </p:spPr>
      </p:pic>
      <p:pic>
        <p:nvPicPr>
          <p:cNvPr id="13" name="Εικόνα 12" descr="Εικόνα που περιέχει μαύρο, γραφικά, σχεδίαση&#10;&#10;Περιγραφή που δημιουργήθηκε αυτόματα">
            <a:extLst>
              <a:ext uri="{FF2B5EF4-FFF2-40B4-BE49-F238E27FC236}">
                <a16:creationId xmlns:a16="http://schemas.microsoft.com/office/drawing/2014/main" id="{666B7DE7-94F2-57DE-BBBF-7D43E908D8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470" y="1334743"/>
            <a:ext cx="1134820" cy="2592000"/>
          </a:xfrm>
          <a:prstGeom prst="rect">
            <a:avLst/>
          </a:prstGeom>
          <a:scene3d>
            <a:camera prst="orthographicFront">
              <a:rot lat="0" lon="11400000" rev="0"/>
            </a:camera>
            <a:lightRig rig="threePt" dir="t"/>
          </a:scene3d>
        </p:spPr>
      </p:pic>
      <p:pic>
        <p:nvPicPr>
          <p:cNvPr id="19" name="Εικόνα 18" descr="Εικόνα που περιέχει κείμενο, στιγμιότυπο οθόνης, κινητό τηλέφωνο, κινητή συσκευή&#10;&#10;Περιγραφή που δημιουργήθηκε αυτόματα">
            <a:extLst>
              <a:ext uri="{FF2B5EF4-FFF2-40B4-BE49-F238E27FC236}">
                <a16:creationId xmlns:a16="http://schemas.microsoft.com/office/drawing/2014/main" id="{16D56079-44F4-C91E-51B8-EE9702A58D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6195" y="1076849"/>
            <a:ext cx="1977865" cy="35676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0"/>
          <p:cNvSpPr txBox="1">
            <a:spLocks noGrp="1"/>
          </p:cNvSpPr>
          <p:nvPr>
            <p:ph type="title"/>
          </p:nvPr>
        </p:nvSpPr>
        <p:spPr>
          <a:xfrm>
            <a:off x="720000" y="39308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solidFill>
                  <a:srgbClr val="F8C3E3"/>
                </a:solidFill>
                <a:latin typeface="Book Antiqua" panose="02040602050305030304" pitchFamily="18" charset="0"/>
              </a:rPr>
              <a:t>Πρόσβαση</a:t>
            </a:r>
            <a:r>
              <a:rPr lang="el-GR" dirty="0">
                <a:latin typeface="Book Antiqua" panose="02040602050305030304" pitchFamily="18" charset="0"/>
              </a:rPr>
              <a:t> </a:t>
            </a:r>
            <a:r>
              <a:rPr lang="el-GR" dirty="0">
                <a:solidFill>
                  <a:srgbClr val="FFFFFF"/>
                </a:solidFill>
                <a:latin typeface="Book Antiqua" panose="02040602050305030304" pitchFamily="18" charset="0"/>
              </a:rPr>
              <a:t>&amp;</a:t>
            </a:r>
            <a:r>
              <a:rPr lang="el-GR" dirty="0">
                <a:latin typeface="Book Antiqua" panose="02040602050305030304" pitchFamily="18" charset="0"/>
              </a:rPr>
              <a:t> </a:t>
            </a:r>
            <a:r>
              <a:rPr lang="en" dirty="0">
                <a:latin typeface="Book Antiqua" panose="02040602050305030304" pitchFamily="18" charset="0"/>
              </a:rPr>
              <a:t> </a:t>
            </a:r>
            <a:r>
              <a:rPr lang="el-GR" dirty="0">
                <a:solidFill>
                  <a:schemeClr val="lt2"/>
                </a:solidFill>
                <a:latin typeface="Book Antiqua" panose="02040602050305030304" pitchFamily="18" charset="0"/>
              </a:rPr>
              <a:t>Χρήση</a:t>
            </a:r>
            <a:endParaRPr dirty="0">
              <a:solidFill>
                <a:schemeClr val="lt2"/>
              </a:solidFill>
              <a:latin typeface="Book Antiqua" panose="02040602050305030304" pitchFamily="18" charset="0"/>
            </a:endParaRPr>
          </a:p>
        </p:txBody>
      </p:sp>
      <p:sp>
        <p:nvSpPr>
          <p:cNvPr id="253" name="Google Shape;253;p30"/>
          <p:cNvSpPr txBox="1">
            <a:spLocks noGrp="1"/>
          </p:cNvSpPr>
          <p:nvPr>
            <p:ph type="title" idx="2"/>
          </p:nvPr>
        </p:nvSpPr>
        <p:spPr>
          <a:xfrm>
            <a:off x="1328420" y="1404683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254" name="Google Shape;254;p30"/>
          <p:cNvSpPr txBox="1">
            <a:spLocks noGrp="1"/>
          </p:cNvSpPr>
          <p:nvPr>
            <p:ph type="title" idx="3"/>
          </p:nvPr>
        </p:nvSpPr>
        <p:spPr>
          <a:xfrm>
            <a:off x="1505400" y="3150366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255" name="Google Shape;255;p30"/>
          <p:cNvSpPr txBox="1">
            <a:spLocks noGrp="1"/>
          </p:cNvSpPr>
          <p:nvPr>
            <p:ph type="title" idx="4"/>
          </p:nvPr>
        </p:nvSpPr>
        <p:spPr>
          <a:xfrm>
            <a:off x="4507017" y="1404683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256" name="Google Shape;256;p30"/>
          <p:cNvSpPr txBox="1">
            <a:spLocks noGrp="1"/>
          </p:cNvSpPr>
          <p:nvPr>
            <p:ph type="title" idx="5"/>
          </p:nvPr>
        </p:nvSpPr>
        <p:spPr>
          <a:xfrm>
            <a:off x="4507017" y="3137042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sp>
        <p:nvSpPr>
          <p:cNvPr id="257" name="Google Shape;257;p30"/>
          <p:cNvSpPr txBox="1">
            <a:spLocks noGrp="1"/>
          </p:cNvSpPr>
          <p:nvPr>
            <p:ph type="title" idx="6"/>
          </p:nvPr>
        </p:nvSpPr>
        <p:spPr>
          <a:xfrm>
            <a:off x="6903950" y="1404683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</a:t>
            </a:r>
            <a:endParaRPr dirty="0"/>
          </a:p>
        </p:txBody>
      </p:sp>
      <p:sp>
        <p:nvSpPr>
          <p:cNvPr id="258" name="Google Shape;258;p30"/>
          <p:cNvSpPr txBox="1">
            <a:spLocks noGrp="1"/>
          </p:cNvSpPr>
          <p:nvPr>
            <p:ph type="title" idx="7"/>
          </p:nvPr>
        </p:nvSpPr>
        <p:spPr>
          <a:xfrm>
            <a:off x="6903950" y="3150366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06</a:t>
            </a:r>
            <a:endParaRPr/>
          </a:p>
        </p:txBody>
      </p:sp>
      <p:sp>
        <p:nvSpPr>
          <p:cNvPr id="259" name="Google Shape;259;p30"/>
          <p:cNvSpPr txBox="1">
            <a:spLocks noGrp="1"/>
          </p:cNvSpPr>
          <p:nvPr>
            <p:ph type="subTitle" idx="1"/>
          </p:nvPr>
        </p:nvSpPr>
        <p:spPr>
          <a:xfrm>
            <a:off x="145853" y="1920556"/>
            <a:ext cx="3438005" cy="9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Book Antiqua" panose="02040602050305030304" pitchFamily="18" charset="0"/>
              </a:rPr>
              <a:t>https://users.iee.ihu.gr/~iee2019149/VibNav/index.html</a:t>
            </a:r>
            <a:endParaRPr sz="1600" dirty="0">
              <a:latin typeface="Book Antiqua" panose="02040602050305030304" pitchFamily="18" charset="0"/>
            </a:endParaRPr>
          </a:p>
        </p:txBody>
      </p:sp>
      <p:sp>
        <p:nvSpPr>
          <p:cNvPr id="260" name="Google Shape;260;p30"/>
          <p:cNvSpPr txBox="1">
            <a:spLocks noGrp="1"/>
          </p:cNvSpPr>
          <p:nvPr>
            <p:ph type="subTitle" idx="8"/>
          </p:nvPr>
        </p:nvSpPr>
        <p:spPr>
          <a:xfrm>
            <a:off x="3721617" y="1896767"/>
            <a:ext cx="2305500" cy="9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latin typeface="Book Antiqua" panose="02040602050305030304" pitchFamily="18" charset="0"/>
              </a:rPr>
              <a:t>Τοποθεσία</a:t>
            </a:r>
            <a:br>
              <a:rPr lang="en" sz="1600" dirty="0">
                <a:latin typeface="Book Antiqua" panose="02040602050305030304" pitchFamily="18" charset="0"/>
              </a:rPr>
            </a:br>
            <a:r>
              <a:rPr lang="el-GR" sz="1600" dirty="0">
                <a:latin typeface="Book Antiqua" panose="02040602050305030304" pitchFamily="18" charset="0"/>
              </a:rPr>
              <a:t>Προορισμός</a:t>
            </a:r>
            <a:br>
              <a:rPr lang="el-GR" sz="1600" dirty="0"/>
            </a:br>
            <a:endParaRPr sz="1600" dirty="0"/>
          </a:p>
        </p:txBody>
      </p:sp>
      <p:sp>
        <p:nvSpPr>
          <p:cNvPr id="261" name="Google Shape;261;p30"/>
          <p:cNvSpPr txBox="1">
            <a:spLocks noGrp="1"/>
          </p:cNvSpPr>
          <p:nvPr>
            <p:ph type="subTitle" idx="9"/>
          </p:nvPr>
        </p:nvSpPr>
        <p:spPr>
          <a:xfrm>
            <a:off x="6118550" y="1904175"/>
            <a:ext cx="23055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latin typeface="Book Antiqua" panose="02040602050305030304" pitchFamily="18" charset="0"/>
              </a:rPr>
              <a:t>Έναρξη Περιήγησης</a:t>
            </a:r>
            <a:endParaRPr sz="1600" dirty="0">
              <a:latin typeface="Book Antiqua" panose="02040602050305030304" pitchFamily="18" charset="0"/>
            </a:endParaRPr>
          </a:p>
        </p:txBody>
      </p:sp>
      <p:sp>
        <p:nvSpPr>
          <p:cNvPr id="262" name="Google Shape;262;p30"/>
          <p:cNvSpPr txBox="1">
            <a:spLocks noGrp="1"/>
          </p:cNvSpPr>
          <p:nvPr>
            <p:ph type="subTitle" idx="13"/>
          </p:nvPr>
        </p:nvSpPr>
        <p:spPr>
          <a:xfrm>
            <a:off x="720000" y="3642450"/>
            <a:ext cx="2305500" cy="9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latin typeface="Book Antiqua" panose="02040602050305030304" pitchFamily="18" charset="0"/>
              </a:rPr>
              <a:t>Άδεια Τοποθεσίας</a:t>
            </a:r>
            <a:endParaRPr sz="1600" dirty="0">
              <a:latin typeface="Book Antiqua" panose="02040602050305030304" pitchFamily="18" charset="0"/>
            </a:endParaRPr>
          </a:p>
        </p:txBody>
      </p:sp>
      <p:sp>
        <p:nvSpPr>
          <p:cNvPr id="263" name="Google Shape;263;p30"/>
          <p:cNvSpPr txBox="1">
            <a:spLocks noGrp="1"/>
          </p:cNvSpPr>
          <p:nvPr>
            <p:ph type="subTitle" idx="14"/>
          </p:nvPr>
        </p:nvSpPr>
        <p:spPr>
          <a:xfrm>
            <a:off x="3721617" y="3654326"/>
            <a:ext cx="2305500" cy="9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latin typeface="Book Antiqua" panose="02040602050305030304" pitchFamily="18" charset="0"/>
              </a:rPr>
              <a:t>Αναμονή έναρξης των δονήσεων</a:t>
            </a:r>
            <a:endParaRPr sz="1600" dirty="0">
              <a:latin typeface="Book Antiqua" panose="02040602050305030304" pitchFamily="18" charset="0"/>
            </a:endParaRPr>
          </a:p>
        </p:txBody>
      </p:sp>
      <p:sp>
        <p:nvSpPr>
          <p:cNvPr id="264" name="Google Shape;264;p30"/>
          <p:cNvSpPr txBox="1">
            <a:spLocks noGrp="1"/>
          </p:cNvSpPr>
          <p:nvPr>
            <p:ph type="subTitle" idx="15"/>
          </p:nvPr>
        </p:nvSpPr>
        <p:spPr>
          <a:xfrm>
            <a:off x="6118550" y="3642450"/>
            <a:ext cx="2305500" cy="9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latin typeface="Book Antiqua" panose="02040602050305030304" pitchFamily="18" charset="0"/>
              </a:rPr>
              <a:t>Περιήγηση</a:t>
            </a:r>
            <a:endParaRPr sz="1600" dirty="0">
              <a:latin typeface="Book Antiqua" panose="02040602050305030304" pitchFamily="18" charset="0"/>
            </a:endParaRPr>
          </a:p>
        </p:txBody>
      </p:sp>
      <p:pic>
        <p:nvPicPr>
          <p:cNvPr id="265" name="Google Shape;26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5910" y="2944047"/>
            <a:ext cx="344975" cy="34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" grpId="0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build="p"/>
      <p:bldP spid="260" grpId="0" build="p"/>
      <p:bldP spid="261" grpId="0" build="p"/>
      <p:bldP spid="262" grpId="0" build="p"/>
      <p:bldP spid="263" grpId="0" build="p"/>
      <p:bldP spid="26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2"/>
          <p:cNvSpPr/>
          <p:nvPr/>
        </p:nvSpPr>
        <p:spPr>
          <a:xfrm>
            <a:off x="4079771" y="191834"/>
            <a:ext cx="805500" cy="8055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281" name="Google Shape;281;p32"/>
          <p:cNvSpPr txBox="1">
            <a:spLocks noGrp="1"/>
          </p:cNvSpPr>
          <p:nvPr>
            <p:ph type="title"/>
          </p:nvPr>
        </p:nvSpPr>
        <p:spPr>
          <a:xfrm>
            <a:off x="898913" y="672860"/>
            <a:ext cx="2891700" cy="11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solidFill>
                  <a:schemeClr val="lt2"/>
                </a:solidFill>
                <a:latin typeface="Book Antiqua" panose="02040602050305030304" pitchFamily="18" charset="0"/>
              </a:rPr>
              <a:t>Χρησιμότητα</a:t>
            </a:r>
            <a:endParaRPr dirty="0">
              <a:solidFill>
                <a:schemeClr val="lt2"/>
              </a:solidFill>
              <a:latin typeface="Book Antiqua" panose="02040602050305030304" pitchFamily="18" charset="0"/>
            </a:endParaRPr>
          </a:p>
        </p:txBody>
      </p:sp>
      <p:sp>
        <p:nvSpPr>
          <p:cNvPr id="282" name="Google Shape;282;p32"/>
          <p:cNvSpPr txBox="1">
            <a:spLocks noGrp="1"/>
          </p:cNvSpPr>
          <p:nvPr>
            <p:ph type="body" idx="1"/>
          </p:nvPr>
        </p:nvSpPr>
        <p:spPr>
          <a:xfrm>
            <a:off x="898912" y="2275975"/>
            <a:ext cx="3002035" cy="187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400" dirty="0">
                <a:solidFill>
                  <a:schemeClr val="dk1"/>
                </a:solidFill>
                <a:latin typeface="Book Antiqua" panose="02040602050305030304" pitchFamily="18" charset="0"/>
              </a:rPr>
              <a:t>Η παρούσα εφαρμογή συντελεί στην </a:t>
            </a:r>
            <a:r>
              <a:rPr lang="el-GR" sz="1400" dirty="0">
                <a:latin typeface="Book Antiqua" panose="02040602050305030304" pitchFamily="18" charset="0"/>
              </a:rPr>
              <a:t>καλύτερη πλοήγηση των</a:t>
            </a:r>
            <a:r>
              <a:rPr lang="en-US" sz="1400" dirty="0">
                <a:latin typeface="Book Antiqua" panose="02040602050305030304" pitchFamily="18" charset="0"/>
              </a:rPr>
              <a:t>:</a:t>
            </a:r>
          </a:p>
          <a:p>
            <a:pPr marL="1524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endParaRPr sz="1400" dirty="0">
              <a:solidFill>
                <a:schemeClr val="dk1"/>
              </a:solidFill>
              <a:latin typeface="Book Antiqua" panose="02040602050305030304" pitchFamily="18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l-GR" sz="1400" dirty="0">
                <a:latin typeface="Book Antiqua" panose="02040602050305030304" pitchFamily="18" charset="0"/>
              </a:rPr>
              <a:t>Ατόμων με δυσκολία όρασης</a:t>
            </a:r>
            <a:endParaRPr sz="1400" dirty="0">
              <a:solidFill>
                <a:schemeClr val="dk1"/>
              </a:solidFill>
              <a:latin typeface="Book Antiqua" panose="02040602050305030304" pitchFamily="18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l-GR" sz="1400" dirty="0">
                <a:latin typeface="Book Antiqua" panose="02040602050305030304" pitchFamily="18" charset="0"/>
              </a:rPr>
              <a:t>Ατόμων με δυσκολία ακοής</a:t>
            </a: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endParaRPr sz="1400" dirty="0">
              <a:solidFill>
                <a:schemeClr val="dk1"/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Εικόνα 4" descr="Εικόνα που περιέχει γραφικά, σχεδίαση, σιλουέτα&#10;&#10;Περιγραφή που δημιουργήθηκε αυτόματα">
            <a:extLst>
              <a:ext uri="{FF2B5EF4-FFF2-40B4-BE49-F238E27FC236}">
                <a16:creationId xmlns:a16="http://schemas.microsoft.com/office/drawing/2014/main" id="{D531517F-B6DD-C50F-BFE5-65C8A8A41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450" y="594584"/>
            <a:ext cx="4104000" cy="4104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" grpId="0"/>
      <p:bldP spid="28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4"/>
          <p:cNvSpPr txBox="1">
            <a:spLocks noGrp="1"/>
          </p:cNvSpPr>
          <p:nvPr>
            <p:ph type="title"/>
          </p:nvPr>
        </p:nvSpPr>
        <p:spPr>
          <a:xfrm>
            <a:off x="684925" y="68941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solidFill>
                  <a:schemeClr val="lt2"/>
                </a:solidFill>
                <a:latin typeface="Book Antiqua" panose="02040602050305030304" pitchFamily="18" charset="0"/>
              </a:rPr>
              <a:t>Τεχνολογίες</a:t>
            </a:r>
            <a:endParaRPr dirty="0">
              <a:solidFill>
                <a:schemeClr val="lt2"/>
              </a:solidFill>
              <a:latin typeface="Book Antiqua" panose="02040602050305030304" pitchFamily="18" charset="0"/>
            </a:endParaRPr>
          </a:p>
        </p:txBody>
      </p:sp>
      <p:sp>
        <p:nvSpPr>
          <p:cNvPr id="310" name="Google Shape;310;p34"/>
          <p:cNvSpPr txBox="1">
            <a:spLocks noGrp="1"/>
          </p:cNvSpPr>
          <p:nvPr>
            <p:ph type="subTitle" idx="4"/>
          </p:nvPr>
        </p:nvSpPr>
        <p:spPr>
          <a:xfrm>
            <a:off x="937625" y="184345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Book Antiqua" panose="02040602050305030304" pitchFamily="18" charset="0"/>
              </a:rPr>
              <a:t>HTML/CSS</a:t>
            </a:r>
            <a:endParaRPr dirty="0">
              <a:latin typeface="Book Antiqua" panose="02040602050305030304" pitchFamily="18" charset="0"/>
            </a:endParaRPr>
          </a:p>
        </p:txBody>
      </p:sp>
      <p:sp>
        <p:nvSpPr>
          <p:cNvPr id="311" name="Google Shape;311;p34"/>
          <p:cNvSpPr txBox="1">
            <a:spLocks noGrp="1"/>
          </p:cNvSpPr>
          <p:nvPr>
            <p:ph type="subTitle" idx="5"/>
          </p:nvPr>
        </p:nvSpPr>
        <p:spPr>
          <a:xfrm>
            <a:off x="3484350" y="184345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Book Antiqua" panose="02040602050305030304" pitchFamily="18" charset="0"/>
              </a:rPr>
              <a:t>JavaScript</a:t>
            </a:r>
            <a:endParaRPr dirty="0">
              <a:latin typeface="Book Antiqua" panose="02040602050305030304" pitchFamily="18" charset="0"/>
            </a:endParaRPr>
          </a:p>
        </p:txBody>
      </p:sp>
      <p:sp>
        <p:nvSpPr>
          <p:cNvPr id="312" name="Google Shape;312;p34"/>
          <p:cNvSpPr txBox="1">
            <a:spLocks noGrp="1"/>
          </p:cNvSpPr>
          <p:nvPr>
            <p:ph type="subTitle" idx="1"/>
          </p:nvPr>
        </p:nvSpPr>
        <p:spPr>
          <a:xfrm>
            <a:off x="860042" y="2418919"/>
            <a:ext cx="2175300" cy="19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l-GR" sz="1600" dirty="0">
                <a:latin typeface="Book Antiqua" panose="02040602050305030304" pitchFamily="18" charset="0"/>
              </a:rPr>
              <a:t>Σχεδίαση Ιστοτόπου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l-GR" sz="1600" dirty="0">
              <a:latin typeface="Book Antiqua" panose="02040602050305030304" pitchFamily="18" charset="0"/>
            </a:endParaRP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l-GR" sz="1600" dirty="0">
                <a:latin typeface="Book Antiqua" panose="02040602050305030304" pitchFamily="18" charset="0"/>
              </a:rPr>
              <a:t>Μορφοποίηση Ιστοτόπου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l-GR" dirty="0">
              <a:latin typeface="Book Antiqua" panose="02040602050305030304" pitchFamily="18" charset="0"/>
            </a:endParaRP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l-GR" dirty="0">
              <a:latin typeface="Book Antiqua" panose="02040602050305030304" pitchFamily="18" charset="0"/>
            </a:endParaRP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l-GR" dirty="0">
              <a:latin typeface="Book Antiqua" panose="02040602050305030304" pitchFamily="18" charset="0"/>
            </a:endParaRP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dirty="0">
              <a:latin typeface="Book Antiqua" panose="02040602050305030304" pitchFamily="18" charset="0"/>
            </a:endParaRPr>
          </a:p>
        </p:txBody>
      </p:sp>
      <p:sp>
        <p:nvSpPr>
          <p:cNvPr id="315" name="Google Shape;315;p34"/>
          <p:cNvSpPr txBox="1">
            <a:spLocks noGrp="1"/>
          </p:cNvSpPr>
          <p:nvPr>
            <p:ph type="subTitle" idx="6"/>
          </p:nvPr>
        </p:nvSpPr>
        <p:spPr>
          <a:xfrm>
            <a:off x="6031075" y="184345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Book Antiqua" panose="02040602050305030304" pitchFamily="18" charset="0"/>
              </a:rPr>
              <a:t>Google APIs</a:t>
            </a:r>
            <a:endParaRPr dirty="0">
              <a:latin typeface="Book Antiqua" panose="02040602050305030304" pitchFamily="18" charset="0"/>
            </a:endParaRPr>
          </a:p>
        </p:txBody>
      </p:sp>
      <p:pic>
        <p:nvPicPr>
          <p:cNvPr id="2050" name="Picture 2" descr="JavaScript Tutorial">
            <a:extLst>
              <a:ext uri="{FF2B5EF4-FFF2-40B4-BE49-F238E27FC236}">
                <a16:creationId xmlns:a16="http://schemas.microsoft.com/office/drawing/2014/main" id="{E19D7AC4-4538-044E-7C14-CDEB78468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655" y="1375451"/>
            <a:ext cx="468000" cy="46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25 HTML &amp; CSS Tutorials. Learn HTML &amp; CSS by exploring these 25… | by  Brandon Morelli | codeburst">
            <a:extLst>
              <a:ext uri="{FF2B5EF4-FFF2-40B4-BE49-F238E27FC236}">
                <a16:creationId xmlns:a16="http://schemas.microsoft.com/office/drawing/2014/main" id="{0FCA6327-D483-1ED0-C6D3-C2F6F4CB8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75" y="1377853"/>
            <a:ext cx="576000" cy="4178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oogle APIs · GitHub">
            <a:extLst>
              <a:ext uri="{FF2B5EF4-FFF2-40B4-BE49-F238E27FC236}">
                <a16:creationId xmlns:a16="http://schemas.microsoft.com/office/drawing/2014/main" id="{04229458-0DCD-93E2-0C47-5FFCDD9E0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866" y="1327909"/>
            <a:ext cx="532949" cy="504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12;p34">
            <a:extLst>
              <a:ext uri="{FF2B5EF4-FFF2-40B4-BE49-F238E27FC236}">
                <a16:creationId xmlns:a16="http://schemas.microsoft.com/office/drawing/2014/main" id="{585D47CD-1595-36D9-E529-63F41D9DB5C6}"/>
              </a:ext>
            </a:extLst>
          </p:cNvPr>
          <p:cNvSpPr txBox="1">
            <a:spLocks/>
          </p:cNvSpPr>
          <p:nvPr/>
        </p:nvSpPr>
        <p:spPr>
          <a:xfrm>
            <a:off x="3112925" y="2416172"/>
            <a:ext cx="2252883" cy="19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9pPr>
          </a:lstStyle>
          <a:p>
            <a:pPr marL="228600" indent="-228600">
              <a:buFont typeface="Arial" panose="020B0604020202020204" pitchFamily="34" charset="0"/>
              <a:buChar char="•"/>
            </a:pPr>
            <a:r>
              <a:rPr lang="el-GR" sz="1600" dirty="0">
                <a:latin typeface="Book Antiqua" panose="02040602050305030304" pitchFamily="18" charset="0"/>
              </a:rPr>
              <a:t>Προγραμματισμός Ιστοτόπου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l-GR" sz="1600" dirty="0">
              <a:latin typeface="Book Antiqua" panose="02040602050305030304" pitchFamily="18" charset="0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l-GR" sz="1600" dirty="0">
                <a:latin typeface="Book Antiqua" panose="02040602050305030304" pitchFamily="18" charset="0"/>
              </a:rPr>
              <a:t>Αλληλεπίδραση Χρήστη - Ιστοτόπου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l-GR" dirty="0">
              <a:latin typeface="Book Antiqua" panose="02040602050305030304" pitchFamily="18" charset="0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l-GR" dirty="0">
              <a:latin typeface="Book Antiqua" panose="02040602050305030304" pitchFamily="18" charset="0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l-GR" dirty="0">
              <a:latin typeface="Book Antiqua" panose="02040602050305030304" pitchFamily="18" charset="0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l-GR" dirty="0">
              <a:latin typeface="Book Antiqua" panose="02040602050305030304" pitchFamily="18" charset="0"/>
            </a:endParaRPr>
          </a:p>
        </p:txBody>
      </p:sp>
      <p:sp>
        <p:nvSpPr>
          <p:cNvPr id="7" name="Google Shape;312;p34">
            <a:extLst>
              <a:ext uri="{FF2B5EF4-FFF2-40B4-BE49-F238E27FC236}">
                <a16:creationId xmlns:a16="http://schemas.microsoft.com/office/drawing/2014/main" id="{CAC630FF-AD14-6ECE-4B81-C3D33AC76F60}"/>
              </a:ext>
            </a:extLst>
          </p:cNvPr>
          <p:cNvSpPr txBox="1">
            <a:spLocks/>
          </p:cNvSpPr>
          <p:nvPr/>
        </p:nvSpPr>
        <p:spPr>
          <a:xfrm>
            <a:off x="5602944" y="2394235"/>
            <a:ext cx="3069107" cy="19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arabun"/>
              <a:buNone/>
              <a:defRPr sz="1200" b="0" i="0" u="none" strike="noStrike" cap="non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defRPr>
            </a:lvl9pPr>
          </a:lstStyle>
          <a:p>
            <a:pPr marL="228600" indent="-228600">
              <a:buFont typeface="Arial" panose="020B0604020202020204" pitchFamily="34" charset="0"/>
              <a:buChar char="•"/>
            </a:pPr>
            <a:r>
              <a:rPr lang="el-GR" sz="1600" dirty="0">
                <a:latin typeface="Book Antiqua" panose="02040602050305030304" pitchFamily="18" charset="0"/>
              </a:rPr>
              <a:t>Παροχή Υπηρεσιών Χάρτη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l-GR" sz="1600" dirty="0">
              <a:latin typeface="Book Antiqua" panose="02040602050305030304" pitchFamily="18" charset="0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600" dirty="0">
                <a:latin typeface="Book Antiqua" panose="02040602050305030304" pitchFamily="18" charset="0"/>
              </a:rPr>
              <a:t>Google Maps API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600" dirty="0">
                <a:latin typeface="Book Antiqua" panose="02040602050305030304" pitchFamily="18" charset="0"/>
              </a:rPr>
              <a:t>Google Maps Directions API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600" dirty="0">
                <a:latin typeface="Book Antiqua" panose="02040602050305030304" pitchFamily="18" charset="0"/>
              </a:rPr>
              <a:t>Google Places API</a:t>
            </a:r>
            <a:endParaRPr lang="el-GR" sz="1600" dirty="0">
              <a:latin typeface="Book Antiqua" panose="02040602050305030304" pitchFamily="18" charset="0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l-GR" dirty="0">
              <a:latin typeface="Book Antiqua" panose="02040602050305030304" pitchFamily="18" charset="0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l-GR" dirty="0">
              <a:latin typeface="Book Antiqua" panose="02040602050305030304" pitchFamily="18" charset="0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l-GR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/>
      <p:bldP spid="311" grpId="0" build="p"/>
      <p:bldP spid="312" grpId="0" uiExpand="1" build="p"/>
      <p:bldP spid="3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51009" y="-488349"/>
            <a:ext cx="2151977" cy="215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33"/>
          <p:cNvSpPr txBox="1">
            <a:spLocks noGrp="1"/>
          </p:cNvSpPr>
          <p:nvPr>
            <p:ph type="subTitle" idx="4"/>
          </p:nvPr>
        </p:nvSpPr>
        <p:spPr>
          <a:xfrm>
            <a:off x="5734014" y="3662854"/>
            <a:ext cx="2829600" cy="70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Book Antiqua" panose="02040602050305030304" pitchFamily="18" charset="0"/>
              </a:rPr>
              <a:t>ENABLE SERVICES</a:t>
            </a:r>
            <a:endParaRPr dirty="0">
              <a:latin typeface="Book Antiqua" panose="02040602050305030304" pitchFamily="18" charset="0"/>
            </a:endParaRPr>
          </a:p>
        </p:txBody>
      </p:sp>
      <p:sp>
        <p:nvSpPr>
          <p:cNvPr id="290" name="Google Shape;290;p3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2"/>
                </a:solidFill>
                <a:latin typeface="Book Antiqua" panose="02040602050305030304" pitchFamily="18" charset="0"/>
              </a:rPr>
              <a:t>Google Maps API</a:t>
            </a:r>
            <a:endParaRPr dirty="0">
              <a:solidFill>
                <a:schemeClr val="lt2"/>
              </a:solidFill>
              <a:latin typeface="Book Antiqua" panose="02040602050305030304" pitchFamily="18" charset="0"/>
            </a:endParaRPr>
          </a:p>
        </p:txBody>
      </p:sp>
      <p:sp>
        <p:nvSpPr>
          <p:cNvPr id="293" name="Google Shape;293;p33"/>
          <p:cNvSpPr txBox="1">
            <a:spLocks noGrp="1"/>
          </p:cNvSpPr>
          <p:nvPr>
            <p:ph type="subTitle" idx="3"/>
          </p:nvPr>
        </p:nvSpPr>
        <p:spPr>
          <a:xfrm>
            <a:off x="1330698" y="3620295"/>
            <a:ext cx="2829600" cy="70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Book Antiqua" panose="02040602050305030304" pitchFamily="18" charset="0"/>
              </a:rPr>
              <a:t>API KEY</a:t>
            </a:r>
            <a:endParaRPr dirty="0">
              <a:latin typeface="Book Antiqua" panose="02040602050305030304" pitchFamily="18" charset="0"/>
            </a:endParaRPr>
          </a:p>
        </p:txBody>
      </p:sp>
      <p:grpSp>
        <p:nvGrpSpPr>
          <p:cNvPr id="301" name="Google Shape;301;p33"/>
          <p:cNvGrpSpPr/>
          <p:nvPr/>
        </p:nvGrpSpPr>
        <p:grpSpPr>
          <a:xfrm rot="5400000">
            <a:off x="4327447" y="4196808"/>
            <a:ext cx="489093" cy="823388"/>
            <a:chOff x="8153900" y="3593345"/>
            <a:chExt cx="603000" cy="1015150"/>
          </a:xfrm>
        </p:grpSpPr>
        <p:sp>
          <p:nvSpPr>
            <p:cNvPr id="302" name="Google Shape;302;p33"/>
            <p:cNvSpPr/>
            <p:nvPr/>
          </p:nvSpPr>
          <p:spPr>
            <a:xfrm rot="2700000">
              <a:off x="8242207" y="4093803"/>
              <a:ext cx="426385" cy="426385"/>
            </a:xfrm>
            <a:prstGeom prst="plus">
              <a:avLst>
                <a:gd name="adj" fmla="val 50000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  <p:sp>
          <p:nvSpPr>
            <p:cNvPr id="303" name="Google Shape;303;p33"/>
            <p:cNvSpPr/>
            <p:nvPr/>
          </p:nvSpPr>
          <p:spPr>
            <a:xfrm rot="2700000">
              <a:off x="8242207" y="3681653"/>
              <a:ext cx="426385" cy="426385"/>
            </a:xfrm>
            <a:prstGeom prst="plus">
              <a:avLst>
                <a:gd name="adj" fmla="val 50000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Sarabun"/>
                <a:ea typeface="Sarabun"/>
                <a:cs typeface="Sarabun"/>
                <a:sym typeface="Sarabun"/>
              </a:endParaRPr>
            </a:p>
          </p:txBody>
        </p:sp>
      </p:grpSp>
      <p:pic>
        <p:nvPicPr>
          <p:cNvPr id="304" name="Google Shape;30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623" y="1229547"/>
            <a:ext cx="344975" cy="34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Εικόνα 2" descr="Εικόνα που περιέχει γραφικά, στιγμιότυπο οθόνης, γραφιστική, πολυχρωμία&#10;&#10;Περιγραφή που δημιουργήθηκε αυτόματα">
            <a:extLst>
              <a:ext uri="{FF2B5EF4-FFF2-40B4-BE49-F238E27FC236}">
                <a16:creationId xmlns:a16="http://schemas.microsoft.com/office/drawing/2014/main" id="{E2EE7EC8-CC10-EE2B-B8CE-617B59EC32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7988" y="1342845"/>
            <a:ext cx="4373209" cy="262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" grpId="0" build="p"/>
      <p:bldP spid="290" grpId="0"/>
      <p:bldP spid="29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solidFill>
                  <a:schemeClr val="lt2"/>
                </a:solidFill>
                <a:latin typeface="Book Antiqua" panose="02040602050305030304" pitchFamily="18" charset="0"/>
              </a:rPr>
              <a:t>Παραδείγματα Χρήσης</a:t>
            </a:r>
            <a:endParaRPr dirty="0">
              <a:solidFill>
                <a:schemeClr val="lt2"/>
              </a:solidFill>
              <a:latin typeface="Book Antiqua" panose="02040602050305030304" pitchFamily="18" charset="0"/>
            </a:endParaRPr>
          </a:p>
        </p:txBody>
      </p:sp>
      <p:sp>
        <p:nvSpPr>
          <p:cNvPr id="332" name="Google Shape;332;p35"/>
          <p:cNvSpPr txBox="1">
            <a:spLocks noGrp="1"/>
          </p:cNvSpPr>
          <p:nvPr>
            <p:ph type="subTitle" idx="1"/>
          </p:nvPr>
        </p:nvSpPr>
        <p:spPr>
          <a:xfrm>
            <a:off x="1332350" y="1288600"/>
            <a:ext cx="29670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Book Antiqua" panose="02040602050305030304" pitchFamily="18" charset="0"/>
              </a:rPr>
              <a:t>Places API</a:t>
            </a:r>
            <a:endParaRPr dirty="0">
              <a:latin typeface="Book Antiqua" panose="02040602050305030304" pitchFamily="18" charset="0"/>
            </a:endParaRPr>
          </a:p>
        </p:txBody>
      </p:sp>
      <p:sp>
        <p:nvSpPr>
          <p:cNvPr id="334" name="Google Shape;334;p35"/>
          <p:cNvSpPr txBox="1">
            <a:spLocks noGrp="1"/>
          </p:cNvSpPr>
          <p:nvPr>
            <p:ph type="subTitle" idx="7"/>
          </p:nvPr>
        </p:nvSpPr>
        <p:spPr>
          <a:xfrm>
            <a:off x="7170727" y="2337925"/>
            <a:ext cx="2102504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Book Antiqua" panose="02040602050305030304" pitchFamily="18" charset="0"/>
              </a:rPr>
              <a:t>Geolocation API</a:t>
            </a:r>
            <a:endParaRPr dirty="0">
              <a:latin typeface="Book Antiqua" panose="02040602050305030304" pitchFamily="18" charset="0"/>
            </a:endParaRPr>
          </a:p>
        </p:txBody>
      </p:sp>
      <p:sp>
        <p:nvSpPr>
          <p:cNvPr id="335" name="Google Shape;335;p35"/>
          <p:cNvSpPr txBox="1">
            <a:spLocks noGrp="1"/>
          </p:cNvSpPr>
          <p:nvPr>
            <p:ph type="subTitle" idx="8"/>
          </p:nvPr>
        </p:nvSpPr>
        <p:spPr>
          <a:xfrm>
            <a:off x="7373016" y="3471690"/>
            <a:ext cx="1844042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Book Antiqua" panose="02040602050305030304" pitchFamily="18" charset="0"/>
              </a:rPr>
              <a:t>Directions API</a:t>
            </a:r>
          </a:p>
        </p:txBody>
      </p:sp>
      <p:sp>
        <p:nvSpPr>
          <p:cNvPr id="350" name="Google Shape;350;p35"/>
          <p:cNvSpPr/>
          <p:nvPr/>
        </p:nvSpPr>
        <p:spPr>
          <a:xfrm>
            <a:off x="-1663217" y="4962758"/>
            <a:ext cx="2432100" cy="24321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arabun"/>
              <a:ea typeface="Sarabun"/>
              <a:cs typeface="Sarabun"/>
              <a:sym typeface="Sarabun"/>
            </a:endParaRPr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67AABE66-3A0A-2959-68E0-6C9AA29A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963" y="1935730"/>
            <a:ext cx="3113114" cy="23979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Εικόνα 10" descr="Εικόνα που περιέχει κείμενο, στιγμιότυπο οθόνης, πολυμέσα, κινητό τηλέφωνο&#10;&#10;Περιγραφή που δημιουργήθηκε αυτόματα">
            <a:extLst>
              <a:ext uri="{FF2B5EF4-FFF2-40B4-BE49-F238E27FC236}">
                <a16:creationId xmlns:a16="http://schemas.microsoft.com/office/drawing/2014/main" id="{5C634584-B9B3-F190-227E-85D5FDFD36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9044" y="1288600"/>
            <a:ext cx="1981568" cy="331685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" grpId="0"/>
      <p:bldP spid="332" grpId="0" build="p"/>
      <p:bldP spid="33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solidFill>
                  <a:schemeClr val="lt2"/>
                </a:solidFill>
                <a:latin typeface="Book Antiqua" panose="02040602050305030304" pitchFamily="18" charset="0"/>
              </a:rPr>
              <a:t>Χειρισμός Δονήσεων</a:t>
            </a:r>
            <a:endParaRPr dirty="0">
              <a:solidFill>
                <a:schemeClr val="lt2"/>
              </a:solidFill>
              <a:latin typeface="Book Antiqua" panose="02040602050305030304" pitchFamily="18" charset="0"/>
            </a:endParaRPr>
          </a:p>
        </p:txBody>
      </p:sp>
      <p:sp>
        <p:nvSpPr>
          <p:cNvPr id="433" name="Google Shape;433;p39"/>
          <p:cNvSpPr txBox="1"/>
          <p:nvPr/>
        </p:nvSpPr>
        <p:spPr>
          <a:xfrm>
            <a:off x="6364005" y="3371429"/>
            <a:ext cx="2779995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solidFill>
                  <a:schemeClr val="dk1"/>
                </a:solidFill>
                <a:latin typeface="Book Antiqua" panose="02040602050305030304" pitchFamily="18" charset="0"/>
                <a:ea typeface="Sarabun"/>
                <a:cs typeface="Sarabun"/>
                <a:sym typeface="Sarabun"/>
              </a:rPr>
              <a:t>Μετατροπή οδηγιών σε δονήσεις</a:t>
            </a:r>
            <a:endParaRPr sz="1600" dirty="0">
              <a:solidFill>
                <a:schemeClr val="dk1"/>
              </a:solidFill>
              <a:latin typeface="Book Antiqua" panose="02040602050305030304" pitchFamily="18" charset="0"/>
              <a:ea typeface="Sarabun"/>
              <a:cs typeface="Sarabun"/>
              <a:sym typeface="Sarabun"/>
            </a:endParaRPr>
          </a:p>
        </p:txBody>
      </p:sp>
      <p:sp>
        <p:nvSpPr>
          <p:cNvPr id="434" name="Google Shape;434;p39"/>
          <p:cNvSpPr txBox="1"/>
          <p:nvPr/>
        </p:nvSpPr>
        <p:spPr>
          <a:xfrm>
            <a:off x="6347343" y="2300898"/>
            <a:ext cx="2788326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Book Antiqua" panose="02040602050305030304" pitchFamily="18" charset="0"/>
                <a:ea typeface="Sarabun"/>
                <a:cs typeface="Sarabun"/>
                <a:sym typeface="Sarabun"/>
              </a:rPr>
              <a:t>JavaScript + Directions API</a:t>
            </a:r>
            <a:endParaRPr sz="1600" dirty="0">
              <a:solidFill>
                <a:schemeClr val="dk1"/>
              </a:solidFill>
              <a:latin typeface="Book Antiqua" panose="02040602050305030304" pitchFamily="18" charset="0"/>
              <a:ea typeface="Sarabun"/>
              <a:cs typeface="Sarabun"/>
              <a:sym typeface="Sarabun"/>
            </a:endParaRPr>
          </a:p>
        </p:txBody>
      </p:sp>
      <p:sp>
        <p:nvSpPr>
          <p:cNvPr id="435" name="Google Shape;435;p39"/>
          <p:cNvSpPr txBox="1"/>
          <p:nvPr/>
        </p:nvSpPr>
        <p:spPr>
          <a:xfrm>
            <a:off x="6355675" y="1270156"/>
            <a:ext cx="20733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Book Antiqua" panose="02040602050305030304" pitchFamily="18" charset="0"/>
                <a:ea typeface="Sarabun"/>
                <a:cs typeface="Sarabun"/>
                <a:sym typeface="Sarabun"/>
              </a:rPr>
              <a:t>Visual Studio Code</a:t>
            </a:r>
            <a:endParaRPr sz="1600" dirty="0">
              <a:solidFill>
                <a:schemeClr val="dk1"/>
              </a:solidFill>
              <a:latin typeface="Book Antiqua" panose="02040602050305030304" pitchFamily="18" charset="0"/>
              <a:ea typeface="Sarabun"/>
              <a:cs typeface="Sarabun"/>
              <a:sym typeface="Sarabun"/>
            </a:endParaRPr>
          </a:p>
        </p:txBody>
      </p:sp>
      <p:sp>
        <p:nvSpPr>
          <p:cNvPr id="436" name="Google Shape;436;p39"/>
          <p:cNvSpPr/>
          <p:nvPr/>
        </p:nvSpPr>
        <p:spPr>
          <a:xfrm>
            <a:off x="6131163" y="1388525"/>
            <a:ext cx="183300" cy="1833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39"/>
          <p:cNvSpPr/>
          <p:nvPr/>
        </p:nvSpPr>
        <p:spPr>
          <a:xfrm>
            <a:off x="6131163" y="2438100"/>
            <a:ext cx="183300" cy="183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39"/>
          <p:cNvSpPr/>
          <p:nvPr/>
        </p:nvSpPr>
        <p:spPr>
          <a:xfrm>
            <a:off x="6131163" y="3487075"/>
            <a:ext cx="183300" cy="183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40" name="Google Shape;440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34050" y="899452"/>
            <a:ext cx="489073" cy="489073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39"/>
          <p:cNvSpPr/>
          <p:nvPr/>
        </p:nvSpPr>
        <p:spPr>
          <a:xfrm>
            <a:off x="7885608" y="4072283"/>
            <a:ext cx="2432100" cy="24321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arabun"/>
              <a:ea typeface="Sarabun"/>
              <a:cs typeface="Sarabun"/>
              <a:sym typeface="Sarabun"/>
            </a:endParaRPr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3FE5C08B-EFEB-EE3F-D0AA-8DA9472A90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440" y="1143988"/>
            <a:ext cx="4962495" cy="38245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" grpId="0"/>
      <p:bldP spid="436" grpId="0" animBg="1"/>
      <p:bldP spid="437" grpId="0" animBg="1"/>
      <p:bldP spid="4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51009" y="-488349"/>
            <a:ext cx="2151977" cy="215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33"/>
          <p:cNvSpPr txBox="1">
            <a:spLocks noGrp="1"/>
          </p:cNvSpPr>
          <p:nvPr>
            <p:ph type="title"/>
          </p:nvPr>
        </p:nvSpPr>
        <p:spPr>
          <a:xfrm>
            <a:off x="720000" y="15608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solidFill>
                  <a:schemeClr val="lt2"/>
                </a:solidFill>
                <a:latin typeface="Book Antiqua" panose="02040602050305030304" pitchFamily="18" charset="0"/>
              </a:rPr>
              <a:t>Πηγές Κώδικα</a:t>
            </a:r>
            <a:endParaRPr dirty="0">
              <a:solidFill>
                <a:schemeClr val="lt2"/>
              </a:solidFill>
              <a:latin typeface="Book Antiqua" panose="02040602050305030304" pitchFamily="18" charset="0"/>
            </a:endParaRPr>
          </a:p>
        </p:txBody>
      </p:sp>
      <p:pic>
        <p:nvPicPr>
          <p:cNvPr id="304" name="Google Shape;30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623" y="1229547"/>
            <a:ext cx="344975" cy="34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A775479A-0652-312C-8644-2C2C124E25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10" y="1084923"/>
            <a:ext cx="2996199" cy="148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itHub black logo landscape transparent PNG - StickPNG">
            <a:extLst>
              <a:ext uri="{FF2B5EF4-FFF2-40B4-BE49-F238E27FC236}">
                <a16:creationId xmlns:a16="http://schemas.microsoft.com/office/drawing/2014/main" id="{BCEE2171-CA04-7B6A-B060-FED4EFCF8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593" y="603725"/>
            <a:ext cx="4262087" cy="239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28E9AF7D-418C-FAA2-CB60-1E9EFE91C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010" y="3001149"/>
            <a:ext cx="3102077" cy="198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2979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" grpId="0"/>
    </p:bldLst>
  </p:timing>
</p:sld>
</file>

<file path=ppt/theme/theme1.xml><?xml version="1.0" encoding="utf-8"?>
<a:theme xmlns:a="http://schemas.openxmlformats.org/drawingml/2006/main" name="Nephrotic Syndrome by Slidesgo">
  <a:themeElements>
    <a:clrScheme name="Simple Light">
      <a:dk1>
        <a:srgbClr val="FFFFFF"/>
      </a:dk1>
      <a:lt1>
        <a:srgbClr val="382A81"/>
      </a:lt1>
      <a:dk2>
        <a:srgbClr val="2F2C33"/>
      </a:dk2>
      <a:lt2>
        <a:srgbClr val="F8C3E3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142</Words>
  <Application>Microsoft Office PowerPoint</Application>
  <PresentationFormat>Προβολή στην οθόνη (16:9)</PresentationFormat>
  <Paragraphs>58</Paragraphs>
  <Slides>10</Slides>
  <Notes>10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5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10</vt:i4>
      </vt:variant>
    </vt:vector>
  </HeadingPairs>
  <TitlesOfParts>
    <vt:vector size="16" baseType="lpstr">
      <vt:lpstr>Book Antiqua</vt:lpstr>
      <vt:lpstr>Sarabun</vt:lpstr>
      <vt:lpstr>Merriweather Sans</vt:lpstr>
      <vt:lpstr>Arial</vt:lpstr>
      <vt:lpstr>Raleway</vt:lpstr>
      <vt:lpstr>Nephrotic Syndrome by Slidesgo</vt:lpstr>
      <vt:lpstr>Vibration Navigation</vt:lpstr>
      <vt:lpstr>Περιήγηση μέσω Δονήσεων</vt:lpstr>
      <vt:lpstr>Πρόσβαση &amp;  Χρήση</vt:lpstr>
      <vt:lpstr>Χρησιμότητα</vt:lpstr>
      <vt:lpstr>Τεχνολογίες</vt:lpstr>
      <vt:lpstr>Google Maps API</vt:lpstr>
      <vt:lpstr>Παραδείγματα Χρήσης</vt:lpstr>
      <vt:lpstr>Χειρισμός Δονήσεων</vt:lpstr>
      <vt:lpstr>Πηγές Κώδικα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Vibration Navigation</dc:title>
  <dc:creator>Eumorfia Sidi</dc:creator>
  <cp:lastModifiedBy>Wifi Expert</cp:lastModifiedBy>
  <cp:revision>8</cp:revision>
  <dcterms:modified xsi:type="dcterms:W3CDTF">2024-01-11T04:09:26Z</dcterms:modified>
</cp:coreProperties>
</file>