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5" r:id="rId1"/>
  </p:sldMasterIdLst>
  <p:sldIdLst>
    <p:sldId id="256" r:id="rId2"/>
    <p:sldId id="262" r:id="rId3"/>
    <p:sldId id="257" r:id="rId4"/>
    <p:sldId id="258" r:id="rId5"/>
    <p:sldId id="259" r:id="rId6"/>
    <p:sldId id="260" r:id="rId7"/>
    <p:sldId id="261" r:id="rId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78" autoAdjust="0"/>
    <p:restoredTop sz="94660"/>
  </p:normalViewPr>
  <p:slideViewPr>
    <p:cSldViewPr snapToGrid="0">
      <p:cViewPr varScale="1">
        <p:scale>
          <a:sx n="106" d="100"/>
          <a:sy n="106" d="100"/>
        </p:scale>
        <p:origin x="594" y="96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sp>
          <p:nvSpPr>
            <p:cNvPr id="15" name="Freeform 14"/>
            <p:cNvSpPr/>
            <p:nvPr/>
          </p:nvSpPr>
          <p:spPr>
            <a:xfrm>
              <a:off x="0" y="-7862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19" name="Straight Connector 18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Isosceles Triangle 22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57A168-707B-4FE1-AD23-FC75B2BDDB7F}" type="datetimeFigureOut">
              <a:rPr lang="el-GR" smtClean="0"/>
              <a:t>11/1/2024</a:t>
            </a:fld>
            <a:endParaRPr lang="el-G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972F15-2576-4BB6-86C8-F4797F9A9446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2231620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57A168-707B-4FE1-AD23-FC75B2BDDB7F}" type="datetimeFigureOut">
              <a:rPr lang="el-GR" smtClean="0"/>
              <a:t>11/1/2024</a:t>
            </a:fld>
            <a:endParaRPr lang="el-G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972F15-2576-4BB6-86C8-F4797F9A9446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6701123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57A168-707B-4FE1-AD23-FC75B2BDDB7F}" type="datetimeFigureOut">
              <a:rPr lang="el-GR" smtClean="0"/>
              <a:t>11/1/2024</a:t>
            </a:fld>
            <a:endParaRPr lang="el-G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972F15-2576-4BB6-86C8-F4797F9A9446}" type="slidenum">
              <a:rPr lang="el-GR" smtClean="0"/>
              <a:t>‹#›</a:t>
            </a:fld>
            <a:endParaRPr lang="el-GR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92468441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57A168-707B-4FE1-AD23-FC75B2BDDB7F}" type="datetimeFigureOut">
              <a:rPr lang="el-GR" smtClean="0"/>
              <a:t>11/1/2024</a:t>
            </a:fld>
            <a:endParaRPr lang="el-G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972F15-2576-4BB6-86C8-F4797F9A9446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115588534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57A168-707B-4FE1-AD23-FC75B2BDDB7F}" type="datetimeFigureOut">
              <a:rPr lang="el-GR" smtClean="0"/>
              <a:t>11/1/2024</a:t>
            </a:fld>
            <a:endParaRPr lang="el-G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972F15-2576-4BB6-86C8-F4797F9A9446}" type="slidenum">
              <a:rPr lang="el-GR" smtClean="0"/>
              <a:t>‹#›</a:t>
            </a:fld>
            <a:endParaRPr lang="el-GR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72357074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57A168-707B-4FE1-AD23-FC75B2BDDB7F}" type="datetimeFigureOut">
              <a:rPr lang="el-GR" smtClean="0"/>
              <a:t>11/1/2024</a:t>
            </a:fld>
            <a:endParaRPr lang="el-G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972F15-2576-4BB6-86C8-F4797F9A9446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357419835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57A168-707B-4FE1-AD23-FC75B2BDDB7F}" type="datetimeFigureOut">
              <a:rPr lang="el-GR" smtClean="0"/>
              <a:t>11/1/2024</a:t>
            </a:fld>
            <a:endParaRPr lang="el-G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972F15-2576-4BB6-86C8-F4797F9A9446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37345584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57A168-707B-4FE1-AD23-FC75B2BDDB7F}" type="datetimeFigureOut">
              <a:rPr lang="el-GR" smtClean="0"/>
              <a:t>11/1/2024</a:t>
            </a:fld>
            <a:endParaRPr lang="el-G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972F15-2576-4BB6-86C8-F4797F9A9446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18796386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57A168-707B-4FE1-AD23-FC75B2BDDB7F}" type="datetimeFigureOut">
              <a:rPr lang="el-GR" smtClean="0"/>
              <a:t>11/1/2024</a:t>
            </a:fld>
            <a:endParaRPr lang="el-G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972F15-2576-4BB6-86C8-F4797F9A9446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4259290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57A168-707B-4FE1-AD23-FC75B2BDDB7F}" type="datetimeFigureOut">
              <a:rPr lang="el-GR" smtClean="0"/>
              <a:t>11/1/2024</a:t>
            </a:fld>
            <a:endParaRPr lang="el-G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972F15-2576-4BB6-86C8-F4797F9A9446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27467352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57A168-707B-4FE1-AD23-FC75B2BDDB7F}" type="datetimeFigureOut">
              <a:rPr lang="el-GR" smtClean="0"/>
              <a:t>11/1/2024</a:t>
            </a:fld>
            <a:endParaRPr lang="el-G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972F15-2576-4BB6-86C8-F4797F9A9446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33059184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57A168-707B-4FE1-AD23-FC75B2BDDB7F}" type="datetimeFigureOut">
              <a:rPr lang="el-GR" smtClean="0"/>
              <a:t>11/1/2024</a:t>
            </a:fld>
            <a:endParaRPr lang="el-G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972F15-2576-4BB6-86C8-F4797F9A9446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15926661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57A168-707B-4FE1-AD23-FC75B2BDDB7F}" type="datetimeFigureOut">
              <a:rPr lang="el-GR" smtClean="0"/>
              <a:t>11/1/2024</a:t>
            </a:fld>
            <a:endParaRPr lang="el-G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972F15-2576-4BB6-86C8-F4797F9A9446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4591235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57A168-707B-4FE1-AD23-FC75B2BDDB7F}" type="datetimeFigureOut">
              <a:rPr lang="el-GR" smtClean="0"/>
              <a:t>11/1/2024</a:t>
            </a:fld>
            <a:endParaRPr lang="el-G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972F15-2576-4BB6-86C8-F4797F9A9446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27563420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57A168-707B-4FE1-AD23-FC75B2BDDB7F}" type="datetimeFigureOut">
              <a:rPr lang="el-GR" smtClean="0"/>
              <a:t>11/1/2024</a:t>
            </a:fld>
            <a:endParaRPr lang="el-G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972F15-2576-4BB6-86C8-F4797F9A9446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5534833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972F15-2576-4BB6-86C8-F4797F9A9446}" type="slidenum">
              <a:rPr lang="el-GR" smtClean="0"/>
              <a:t>‹#›</a:t>
            </a:fld>
            <a:endParaRPr lang="el-GR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57A168-707B-4FE1-AD23-FC75B2BDDB7F}" type="datetimeFigureOut">
              <a:rPr lang="el-GR" smtClean="0"/>
              <a:t>11/1/2024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9191333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C57A168-707B-4FE1-AD23-FC75B2BDDB7F}" type="datetimeFigureOut">
              <a:rPr lang="el-GR" smtClean="0"/>
              <a:t>11/1/2024</a:t>
            </a:fld>
            <a:endParaRPr lang="el-G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l-G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1B972F15-2576-4BB6-86C8-F4797F9A9446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907022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6" r:id="rId1"/>
    <p:sldLayoutId id="2147483697" r:id="rId2"/>
    <p:sldLayoutId id="2147483698" r:id="rId3"/>
    <p:sldLayoutId id="2147483699" r:id="rId4"/>
    <p:sldLayoutId id="2147483700" r:id="rId5"/>
    <p:sldLayoutId id="2147483701" r:id="rId6"/>
    <p:sldLayoutId id="2147483702" r:id="rId7"/>
    <p:sldLayoutId id="2147483703" r:id="rId8"/>
    <p:sldLayoutId id="2147483704" r:id="rId9"/>
    <p:sldLayoutId id="2147483705" r:id="rId10"/>
    <p:sldLayoutId id="2147483706" r:id="rId11"/>
    <p:sldLayoutId id="2147483707" r:id="rId12"/>
    <p:sldLayoutId id="2147483708" r:id="rId13"/>
    <p:sldLayoutId id="2147483709" r:id="rId14"/>
    <p:sldLayoutId id="2147483710" r:id="rId15"/>
    <p:sldLayoutId id="2147483711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A3440B2-146D-0081-5EC9-D9FEF8875FC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07067" y="550097"/>
            <a:ext cx="7766936" cy="1646302"/>
          </a:xfrm>
        </p:spPr>
        <p:txBody>
          <a:bodyPr/>
          <a:lstStyle/>
          <a:p>
            <a:pPr algn="ctr"/>
            <a:r>
              <a:rPr lang="el-GR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Σύστημα βοήθειας εντοπισμού απόστασης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03626AF-D7CB-DE83-A913-30CA5A11BEE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07067" y="5617251"/>
            <a:ext cx="7766936" cy="1096899"/>
          </a:xfrm>
        </p:spPr>
        <p:txBody>
          <a:bodyPr>
            <a:normAutofit/>
          </a:bodyPr>
          <a:lstStyle/>
          <a:p>
            <a:pPr algn="ctr"/>
            <a:r>
              <a:rPr lang="el-GR" sz="28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Τσιτσιλέγκας</a:t>
            </a:r>
            <a:r>
              <a:rPr lang="el-GR" sz="2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Ηλίας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F6169FA-0B24-E351-A84F-C93DBE075A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59252" y="2444227"/>
            <a:ext cx="2580830" cy="25808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271327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0490DC-0949-E452-DD21-048A6E01E8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66709" y="361772"/>
            <a:ext cx="8596668" cy="1320800"/>
          </a:xfrm>
        </p:spPr>
        <p:txBody>
          <a:bodyPr/>
          <a:lstStyle/>
          <a:p>
            <a:r>
              <a:rPr lang="el-GR" sz="4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Περιεχόμενα</a:t>
            </a:r>
            <a:endParaRPr lang="el-GR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E66203C-BD7E-9B42-2633-F21F3A25DA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4" y="2066585"/>
            <a:ext cx="8596668" cy="3880773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el-GR" sz="3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Πώς ξεκίνησα το </a:t>
            </a:r>
            <a:r>
              <a:rPr lang="en-US" sz="3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project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3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Arduino Code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3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Blender 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l-GR" sz="3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Πώς λειτουργεί.</a:t>
            </a:r>
          </a:p>
        </p:txBody>
      </p:sp>
    </p:spTree>
    <p:extLst>
      <p:ext uri="{BB962C8B-B14F-4D97-AF65-F5344CB8AC3E}">
        <p14:creationId xmlns:p14="http://schemas.microsoft.com/office/powerpoint/2010/main" val="23492901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12F09B-8A26-D3B2-293D-67EA9865BD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97666" y="301890"/>
            <a:ext cx="8596668" cy="1320800"/>
          </a:xfrm>
        </p:spPr>
        <p:txBody>
          <a:bodyPr>
            <a:normAutofit/>
          </a:bodyPr>
          <a:lstStyle/>
          <a:p>
            <a:pPr algn="ctr"/>
            <a:r>
              <a:rPr lang="el-GR" sz="44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Πώς ξεκίνησα</a:t>
            </a:r>
          </a:p>
        </p:txBody>
      </p:sp>
      <p:pic>
        <p:nvPicPr>
          <p:cNvPr id="9" name="Content Placeholder 8">
            <a:extLst>
              <a:ext uri="{FF2B5EF4-FFF2-40B4-BE49-F238E27FC236}">
                <a16:creationId xmlns:a16="http://schemas.microsoft.com/office/drawing/2014/main" id="{408BEA07-8F71-D3DF-31B6-5EFF1984711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31537" y="1975098"/>
            <a:ext cx="3213725" cy="4080821"/>
          </a:xfr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57C8F42-60D5-2328-60A6-D8DED02CC9C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1329" y="1885701"/>
            <a:ext cx="4170218" cy="4170218"/>
          </a:xfrm>
          <a:prstGeom prst="rect">
            <a:avLst/>
          </a:prstGeom>
        </p:spPr>
      </p:pic>
      <p:cxnSp>
        <p:nvCxnSpPr>
          <p:cNvPr id="4" name="Straight Arrow Connector 3">
            <a:extLst>
              <a:ext uri="{FF2B5EF4-FFF2-40B4-BE49-F238E27FC236}">
                <a16:creationId xmlns:a16="http://schemas.microsoft.com/office/drawing/2014/main" id="{3DFF252A-877D-0E59-2EDB-C5323B54B855}"/>
              </a:ext>
            </a:extLst>
          </p:cNvPr>
          <p:cNvCxnSpPr>
            <a:cxnSpLocks/>
          </p:cNvCxnSpPr>
          <p:nvPr/>
        </p:nvCxnSpPr>
        <p:spPr>
          <a:xfrm>
            <a:off x="1150343" y="2643612"/>
            <a:ext cx="841972" cy="869133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" name="TextBox 5">
            <a:extLst>
              <a:ext uri="{FF2B5EF4-FFF2-40B4-BE49-F238E27FC236}">
                <a16:creationId xmlns:a16="http://schemas.microsoft.com/office/drawing/2014/main" id="{2C1C3DF5-2B45-2348-B200-5EFC80318CD4}"/>
              </a:ext>
            </a:extLst>
          </p:cNvPr>
          <p:cNvSpPr txBox="1"/>
          <p:nvPr/>
        </p:nvSpPr>
        <p:spPr>
          <a:xfrm>
            <a:off x="283663" y="2320446"/>
            <a:ext cx="188609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i="0" u="none" strike="noStrike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Vibration Motor</a:t>
            </a:r>
          </a:p>
          <a:p>
            <a:endParaRPr lang="el-GR" dirty="0"/>
          </a:p>
        </p:txBody>
      </p: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E3CBB65F-E91C-5D7F-0153-6D67A989FE55}"/>
              </a:ext>
            </a:extLst>
          </p:cNvPr>
          <p:cNvCxnSpPr/>
          <p:nvPr/>
        </p:nvCxnSpPr>
        <p:spPr>
          <a:xfrm flipV="1">
            <a:off x="1226710" y="4617267"/>
            <a:ext cx="943047" cy="579422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id="{58C3B292-27D6-E196-B773-36999B01F6BE}"/>
              </a:ext>
            </a:extLst>
          </p:cNvPr>
          <p:cNvSpPr txBox="1"/>
          <p:nvPr/>
        </p:nvSpPr>
        <p:spPr>
          <a:xfrm>
            <a:off x="617019" y="5196689"/>
            <a:ext cx="94128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Buzzer</a:t>
            </a:r>
          </a:p>
        </p:txBody>
      </p: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A1C2E661-2303-0F87-4AA0-31E8D31AE1A0}"/>
              </a:ext>
            </a:extLst>
          </p:cNvPr>
          <p:cNvCxnSpPr/>
          <p:nvPr/>
        </p:nvCxnSpPr>
        <p:spPr>
          <a:xfrm flipH="1">
            <a:off x="5142368" y="3177766"/>
            <a:ext cx="953632" cy="1167897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>
            <a:extLst>
              <a:ext uri="{FF2B5EF4-FFF2-40B4-BE49-F238E27FC236}">
                <a16:creationId xmlns:a16="http://schemas.microsoft.com/office/drawing/2014/main" id="{0EE8738C-D344-3106-EF0E-359677F230DD}"/>
              </a:ext>
            </a:extLst>
          </p:cNvPr>
          <p:cNvSpPr txBox="1"/>
          <p:nvPr/>
        </p:nvSpPr>
        <p:spPr>
          <a:xfrm>
            <a:off x="5619184" y="2755012"/>
            <a:ext cx="215956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Ultrasonic Sensor</a:t>
            </a:r>
          </a:p>
          <a:p>
            <a:endParaRPr lang="el-GR" dirty="0"/>
          </a:p>
        </p:txBody>
      </p: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F8E5D552-BE40-B872-606A-74935688A438}"/>
              </a:ext>
            </a:extLst>
          </p:cNvPr>
          <p:cNvCxnSpPr/>
          <p:nvPr/>
        </p:nvCxnSpPr>
        <p:spPr>
          <a:xfrm flipH="1" flipV="1">
            <a:off x="3539905" y="4617267"/>
            <a:ext cx="199176" cy="1167897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>
            <a:extLst>
              <a:ext uri="{FF2B5EF4-FFF2-40B4-BE49-F238E27FC236}">
                <a16:creationId xmlns:a16="http://schemas.microsoft.com/office/drawing/2014/main" id="{4971D0E0-94C0-4FEE-8482-0377490CAFE7}"/>
              </a:ext>
            </a:extLst>
          </p:cNvPr>
          <p:cNvSpPr txBox="1"/>
          <p:nvPr/>
        </p:nvSpPr>
        <p:spPr>
          <a:xfrm>
            <a:off x="3089492" y="5566021"/>
            <a:ext cx="5950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Led</a:t>
            </a:r>
            <a:endParaRPr lang="el-GR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2" name="Straight Arrow Connector 21">
            <a:extLst>
              <a:ext uri="{FF2B5EF4-FFF2-40B4-BE49-F238E27FC236}">
                <a16:creationId xmlns:a16="http://schemas.microsoft.com/office/drawing/2014/main" id="{FC5C76C8-DD08-595B-400F-4649F4385DEA}"/>
              </a:ext>
            </a:extLst>
          </p:cNvPr>
          <p:cNvCxnSpPr/>
          <p:nvPr/>
        </p:nvCxnSpPr>
        <p:spPr>
          <a:xfrm flipV="1">
            <a:off x="2335794" y="4110273"/>
            <a:ext cx="905347" cy="1527026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>
            <a:extLst>
              <a:ext uri="{FF2B5EF4-FFF2-40B4-BE49-F238E27FC236}">
                <a16:creationId xmlns:a16="http://schemas.microsoft.com/office/drawing/2014/main" id="{AC4AE363-D94B-4953-615C-4C847BAA7EF6}"/>
              </a:ext>
            </a:extLst>
          </p:cNvPr>
          <p:cNvSpPr txBox="1"/>
          <p:nvPr/>
        </p:nvSpPr>
        <p:spPr>
          <a:xfrm>
            <a:off x="1558302" y="5551210"/>
            <a:ext cx="14731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Resistance</a:t>
            </a:r>
            <a:endParaRPr lang="el-GR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8130C5AF-A776-52A9-5123-F830DDA809A4}"/>
              </a:ext>
            </a:extLst>
          </p:cNvPr>
          <p:cNvCxnSpPr>
            <a:cxnSpLocks/>
            <a:stCxn id="26" idx="2"/>
          </p:cNvCxnSpPr>
          <p:nvPr/>
        </p:nvCxnSpPr>
        <p:spPr>
          <a:xfrm>
            <a:off x="2351949" y="1651747"/>
            <a:ext cx="1138266" cy="1095980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>
            <a:extLst>
              <a:ext uri="{FF2B5EF4-FFF2-40B4-BE49-F238E27FC236}">
                <a16:creationId xmlns:a16="http://schemas.microsoft.com/office/drawing/2014/main" id="{1F999CC2-9C16-AD82-81B3-422A2BBDF9C7}"/>
              </a:ext>
            </a:extLst>
          </p:cNvPr>
          <p:cNvSpPr txBox="1"/>
          <p:nvPr/>
        </p:nvSpPr>
        <p:spPr>
          <a:xfrm>
            <a:off x="1558302" y="1282415"/>
            <a:ext cx="15872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Arduino</a:t>
            </a:r>
            <a:r>
              <a:rPr lang="en-US" dirty="0"/>
              <a:t> 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Uno</a:t>
            </a:r>
            <a:endParaRPr lang="el-GR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3447336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CED64F-30A5-018E-DA9B-CC892FBAA3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134359"/>
            <a:ext cx="8596668" cy="1320800"/>
          </a:xfrm>
        </p:spPr>
        <p:txBody>
          <a:bodyPr>
            <a:normAutofit/>
          </a:bodyPr>
          <a:lstStyle/>
          <a:p>
            <a:r>
              <a:rPr lang="en-US" sz="4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Arduino Code</a:t>
            </a:r>
            <a:endParaRPr lang="el-GR" sz="40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F0DC1F6-8604-94B1-1BB5-0CA3EBF0FF7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328" y="905854"/>
            <a:ext cx="4440340" cy="561373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921C25E5-4964-7A44-7156-2343EAFB13B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63807" y="372591"/>
            <a:ext cx="2434271" cy="62741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976708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2E8948-9DDB-E799-6E4B-32F58856C5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98320" y="509811"/>
            <a:ext cx="8595360" cy="776738"/>
          </a:xfrm>
        </p:spPr>
        <p:txBody>
          <a:bodyPr/>
          <a:lstStyle/>
          <a:p>
            <a:pPr algn="ctr"/>
            <a:r>
              <a:rPr lang="en-US" sz="44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Blender</a:t>
            </a:r>
            <a:endParaRPr lang="el-GR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9191BBCC-6DAE-C333-FC48-5C0FB30F592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705" y="2202090"/>
            <a:ext cx="4941635" cy="3565001"/>
          </a:xfr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70434357-95ED-0894-896D-CEF9960AD10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37059" y="2202092"/>
            <a:ext cx="4703893" cy="356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362745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777744-8CED-7E98-8919-3BFA2EA922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0798" y="2356705"/>
            <a:ext cx="8596668" cy="1320800"/>
          </a:xfrm>
        </p:spPr>
        <p:txBody>
          <a:bodyPr>
            <a:normAutofit/>
          </a:bodyPr>
          <a:lstStyle/>
          <a:p>
            <a:pPr algn="ctr"/>
            <a:r>
              <a:rPr lang="el-GR" sz="6000" b="1" dirty="0">
                <a:solidFill>
                  <a:schemeClr val="tx1"/>
                </a:solidFill>
              </a:rPr>
              <a:t>Ερωτήσεις?</a:t>
            </a:r>
          </a:p>
        </p:txBody>
      </p:sp>
    </p:spTree>
    <p:extLst>
      <p:ext uri="{BB962C8B-B14F-4D97-AF65-F5344CB8AC3E}">
        <p14:creationId xmlns:p14="http://schemas.microsoft.com/office/powerpoint/2010/main" val="43411719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F73F24-2649-B584-70D9-D778407349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1876" y="2566587"/>
            <a:ext cx="9037034" cy="1320800"/>
          </a:xfrm>
        </p:spPr>
        <p:txBody>
          <a:bodyPr>
            <a:normAutofit fontScale="90000"/>
          </a:bodyPr>
          <a:lstStyle/>
          <a:p>
            <a:pPr algn="ctr"/>
            <a:r>
              <a:rPr lang="el-GR" sz="44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Σας ευχαριστώ για τον χρόνο σας!!</a:t>
            </a:r>
          </a:p>
        </p:txBody>
      </p:sp>
    </p:spTree>
    <p:extLst>
      <p:ext uri="{BB962C8B-B14F-4D97-AF65-F5344CB8AC3E}">
        <p14:creationId xmlns:p14="http://schemas.microsoft.com/office/powerpoint/2010/main" val="1296670505"/>
      </p:ext>
    </p:extLst>
  </p:cSld>
  <p:clrMapOvr>
    <a:masterClrMapping/>
  </p:clrMapOvr>
</p:sld>
</file>

<file path=ppt/theme/theme1.xml><?xml version="1.0" encoding="utf-8"?>
<a:theme xmlns:a="http://schemas.openxmlformats.org/drawingml/2006/main" name="Facet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5FCBEF"/>
      </a:accent1>
      <a:accent2>
        <a:srgbClr val="2E83C3"/>
      </a:accent2>
      <a:accent3>
        <a:srgbClr val="42D0A2"/>
      </a:accent3>
      <a:accent4>
        <a:srgbClr val="2E946B"/>
      </a:accent4>
      <a:accent5>
        <a:srgbClr val="42B051"/>
      </a:accent5>
      <a:accent6>
        <a:srgbClr val="96D141"/>
      </a:accent6>
      <a:hlink>
        <a:srgbClr val="3FCDE7"/>
      </a:hlink>
      <a:folHlink>
        <a:srgbClr val="A9D3E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0B5AB586-D108-4FC1-8368-649FE654B89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TM02900688[[fn=Facet]]</Template>
  <TotalTime>76</TotalTime>
  <Words>40</Words>
  <Application>Microsoft Office PowerPoint</Application>
  <PresentationFormat>Widescreen</PresentationFormat>
  <Paragraphs>18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2" baseType="lpstr">
      <vt:lpstr>Arial</vt:lpstr>
      <vt:lpstr>Trebuchet MS</vt:lpstr>
      <vt:lpstr>Wingdings</vt:lpstr>
      <vt:lpstr>Wingdings 3</vt:lpstr>
      <vt:lpstr>Facet</vt:lpstr>
      <vt:lpstr>Σύστημα βοήθειας εντοπισμού απόστασης</vt:lpstr>
      <vt:lpstr>Περιεχόμενα</vt:lpstr>
      <vt:lpstr>Πώς ξεκίνησα</vt:lpstr>
      <vt:lpstr>Arduino Code</vt:lpstr>
      <vt:lpstr>Blender</vt:lpstr>
      <vt:lpstr>Ερωτήσεις?</vt:lpstr>
      <vt:lpstr>Σας ευχαριστώ για τον χρόνο σας!!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ILIAS TSITSILEGKAS</dc:creator>
  <cp:lastModifiedBy>ILIAS TSITSILEGKAS</cp:lastModifiedBy>
  <cp:revision>6</cp:revision>
  <dcterms:created xsi:type="dcterms:W3CDTF">2024-01-11T00:06:07Z</dcterms:created>
  <dcterms:modified xsi:type="dcterms:W3CDTF">2024-01-11T01:23:33Z</dcterms:modified>
</cp:coreProperties>
</file>